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83"/>
  </p:normalViewPr>
  <p:slideViewPr>
    <p:cSldViewPr snapToGrid="0" snapToObjects="1">
      <p:cViewPr varScale="1">
        <p:scale>
          <a:sx n="94" d="100"/>
          <a:sy n="94" d="100"/>
        </p:scale>
        <p:origin x="73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10/29/21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4C6C55-0798-F942-AC2A-75B55CC2A6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МОИ ЛИЧНЫЕ ГРАНИЦЫ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732A946-71AF-B645-A3FB-92831D1A4A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177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503BC5-6972-0448-9AC0-E4AD4C6EF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ЭТО?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E825E26-88E8-1949-A6CC-A73950298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72969" y="1712912"/>
            <a:ext cx="4572000" cy="3429000"/>
          </a:xfrm>
        </p:spPr>
      </p:pic>
    </p:spTree>
    <p:extLst>
      <p:ext uri="{BB962C8B-B14F-4D97-AF65-F5344CB8AC3E}">
        <p14:creationId xmlns:p14="http://schemas.microsoft.com/office/powerpoint/2010/main" val="1084850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ADBA49-38AB-B148-B6B0-5F812C174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ПОЧЕМУ ИХ НЕЛЬЗЯ НАРУШАТЬ?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286DFD1-841C-7545-BDCA-113F4A2E28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72969" y="1712912"/>
            <a:ext cx="4572000" cy="3429000"/>
          </a:xfrm>
        </p:spPr>
      </p:pic>
    </p:spTree>
    <p:extLst>
      <p:ext uri="{BB962C8B-B14F-4D97-AF65-F5344CB8AC3E}">
        <p14:creationId xmlns:p14="http://schemas.microsoft.com/office/powerpoint/2010/main" val="3033280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2848DA-1FA0-C740-B4E0-821A97EB2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dirty="0"/>
              <a:t>ДУМАЙ О ПОСЛЕДСТВИЯХ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121FEA0-1C4F-4F44-A8F1-3269DBF13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57854" y="641195"/>
            <a:ext cx="7434146" cy="5575610"/>
          </a:xfrm>
        </p:spPr>
      </p:pic>
    </p:spTree>
    <p:extLst>
      <p:ext uri="{BB962C8B-B14F-4D97-AF65-F5344CB8AC3E}">
        <p14:creationId xmlns:p14="http://schemas.microsoft.com/office/powerpoint/2010/main" val="4032111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681B3C-08BD-5D4E-A694-6A115459E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ДЛЯ ЧЕГО ОНИ НУЖНЫ?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D27FE2D-7998-4245-8BA5-017B84D61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2908" y="805366"/>
            <a:ext cx="7186341" cy="5389756"/>
          </a:xfrm>
        </p:spPr>
      </p:pic>
    </p:spTree>
    <p:extLst>
      <p:ext uri="{BB962C8B-B14F-4D97-AF65-F5344CB8AC3E}">
        <p14:creationId xmlns:p14="http://schemas.microsoft.com/office/powerpoint/2010/main" val="3380202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50D24F-F673-554F-A3FB-5CFF5051B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ФИЗИЧЕСКИЕ ГРАНИЦЫ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224BB3C-92B0-0541-97B1-2E4A308C43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3056" y="703146"/>
            <a:ext cx="7268944" cy="5451708"/>
          </a:xfrm>
        </p:spPr>
      </p:pic>
    </p:spTree>
    <p:extLst>
      <p:ext uri="{BB962C8B-B14F-4D97-AF65-F5344CB8AC3E}">
        <p14:creationId xmlns:p14="http://schemas.microsoft.com/office/powerpoint/2010/main" val="3531692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3F1B70-38B9-6248-AE11-46E7CB363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ПРИМЕР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3606B75-E812-CC40-8BD8-76710EBC9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8120" y="640122"/>
            <a:ext cx="6827955" cy="5120966"/>
          </a:xfrm>
        </p:spPr>
      </p:pic>
    </p:spTree>
    <p:extLst>
      <p:ext uri="{BB962C8B-B14F-4D97-AF65-F5344CB8AC3E}">
        <p14:creationId xmlns:p14="http://schemas.microsoft.com/office/powerpoint/2010/main" val="1031166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8846D1-2EE2-C94C-A5D0-1C82CE184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900" dirty="0"/>
              <a:t>ЭМОЦИОНАЛЬНЫЕ ГРАНИЦЫ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18641A8-C151-3E4F-BCBF-3CEA14D2E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9412" y="960244"/>
            <a:ext cx="6525528" cy="4894146"/>
          </a:xfrm>
        </p:spPr>
      </p:pic>
    </p:spTree>
    <p:extLst>
      <p:ext uri="{BB962C8B-B14F-4D97-AF65-F5344CB8AC3E}">
        <p14:creationId xmlns:p14="http://schemas.microsoft.com/office/powerpoint/2010/main" val="4052567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B6FDDA-F308-5949-A62B-850497243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ДУХОВНЫЕ ГРАНИЦЫ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E4F03F5-72E4-594D-B792-95CC6F7AB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1652" y="842536"/>
            <a:ext cx="6897236" cy="5172927"/>
          </a:xfrm>
        </p:spPr>
      </p:pic>
    </p:spTree>
    <p:extLst>
      <p:ext uri="{BB962C8B-B14F-4D97-AF65-F5344CB8AC3E}">
        <p14:creationId xmlns:p14="http://schemas.microsoft.com/office/powerpoint/2010/main" val="1041177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846DB8-FA09-6143-9D28-6DA601D3F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ИНТЕЛЛЕКТУАЛЬНЫЕ ГРАНИЦЫ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49908D5-67E2-7B49-87F5-8376E792D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5124" y="822056"/>
            <a:ext cx="6951850" cy="5213887"/>
          </a:xfrm>
        </p:spPr>
      </p:pic>
    </p:spTree>
    <p:extLst>
      <p:ext uri="{BB962C8B-B14F-4D97-AF65-F5344CB8AC3E}">
        <p14:creationId xmlns:p14="http://schemas.microsoft.com/office/powerpoint/2010/main" val="3205952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7A086B-97DC-614D-BD90-1493707F8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dirty="0"/>
              <a:t>ОСОЗНАВАЙ ОТВЕТСТВЕННОСТЬ ЗА СВОИ ГРАНИЦЫ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A3E1F19-18F0-3141-8605-5A28B518D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86810" y="898293"/>
            <a:ext cx="7145040" cy="5358780"/>
          </a:xfrm>
        </p:spPr>
      </p:pic>
    </p:spTree>
    <p:extLst>
      <p:ext uri="{BB962C8B-B14F-4D97-AF65-F5344CB8AC3E}">
        <p14:creationId xmlns:p14="http://schemas.microsoft.com/office/powerpoint/2010/main" val="351767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26A68A-9B61-1B42-AE1D-DDB0064EB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3236BCF-76FD-CA43-9246-5B874263D0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561" y="203785"/>
            <a:ext cx="8872286" cy="6654215"/>
          </a:xfrm>
        </p:spPr>
      </p:pic>
    </p:spTree>
    <p:extLst>
      <p:ext uri="{BB962C8B-B14F-4D97-AF65-F5344CB8AC3E}">
        <p14:creationId xmlns:p14="http://schemas.microsoft.com/office/powerpoint/2010/main" val="820204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574A75-0451-134C-A536-E61AEB119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3ED8CCD-E3F5-134C-904A-C0BA5E4D08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850" y="0"/>
            <a:ext cx="9349243" cy="6858000"/>
          </a:xfrm>
        </p:spPr>
      </p:pic>
    </p:spTree>
    <p:extLst>
      <p:ext uri="{BB962C8B-B14F-4D97-AF65-F5344CB8AC3E}">
        <p14:creationId xmlns:p14="http://schemas.microsoft.com/office/powerpoint/2010/main" val="2365437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4231EF-0F2A-5345-A728-B372FC3AC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СПАСИБО ЗА ВНИМАНИЕ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10D97B-5BC2-4147-AA96-007C560FA4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БЕРЕГИТЕ СЕБЯ И СВОИ ГРАНИЦЫ</a:t>
            </a:r>
          </a:p>
        </p:txBody>
      </p:sp>
    </p:spTree>
    <p:extLst>
      <p:ext uri="{BB962C8B-B14F-4D97-AF65-F5344CB8AC3E}">
        <p14:creationId xmlns:p14="http://schemas.microsoft.com/office/powerpoint/2010/main" val="3887145257"/>
      </p:ext>
    </p:extLst>
  </p:cSld>
  <p:clrMapOvr>
    <a:masterClrMapping/>
  </p:clrMapOvr>
</p:sld>
</file>

<file path=ppt/theme/theme1.xml><?xml version="1.0" encoding="utf-8"?>
<a:theme xmlns:a="http://schemas.openxmlformats.org/drawingml/2006/main" name="Атлас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Macintosh PowerPoint</Application>
  <PresentationFormat>Широкоэкранный</PresentationFormat>
  <Paragraphs>13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 Light</vt:lpstr>
      <vt:lpstr>Rockwell</vt:lpstr>
      <vt:lpstr>Wingdings</vt:lpstr>
      <vt:lpstr>Атлас</vt:lpstr>
      <vt:lpstr>МОИ ЛИЧНЫЕ ГРАНИЦЫ</vt:lpstr>
      <vt:lpstr>ЧТО ЭТО?</vt:lpstr>
      <vt:lpstr>ПОЧЕМУ ИХ НЕЛЬЗЯ НАРУШАТЬ?</vt:lpstr>
      <vt:lpstr>ДУМАЙ О ПОСЛЕДСТВИЯХ</vt:lpstr>
      <vt:lpstr>ДЛЯ ЧЕГО ОНИ НУЖНЫ?</vt:lpstr>
      <vt:lpstr>ФИЗИЧЕСКИЕ ГРАНИЦЫ </vt:lpstr>
      <vt:lpstr>ПРИМЕР</vt:lpstr>
      <vt:lpstr>ЭМОЦИОНАЛЬНЫЕ ГРАНИЦЫ</vt:lpstr>
      <vt:lpstr>ДУХОВНЫЕ ГРАНИЦЫ</vt:lpstr>
      <vt:lpstr>ИНТЕЛЛЕКТУАЛЬНЫЕ ГРАНИЦЫ</vt:lpstr>
      <vt:lpstr>ОСОЗНАВАЙ ОТВЕТСТВЕННОСТЬ ЗА СВОИ ГРАНИЦЫ</vt:lpstr>
      <vt:lpstr>Презентация PowerPoint</vt:lpstr>
      <vt:lpstr>Презентация PowerPoint</vt:lpstr>
      <vt:lpstr>СПАСИБО ЗА ВНИМАНИЕ 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МОИ ЛИЧНЫЕ ГРАНИЦЫ</dc:title>
  <dc:creator>Анна Елхова</dc:creator>
  <cp:lastModifiedBy>Microsoft Office User</cp:lastModifiedBy>
  <cp:revision>1</cp:revision>
  <dcterms:created xsi:type="dcterms:W3CDTF">2021-10-29T19:23:54Z</dcterms:created>
  <dcterms:modified xsi:type="dcterms:W3CDTF">2021-10-29T19:36:46Z</dcterms:modified>
</cp:coreProperties>
</file>