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69" r:id="rId13"/>
    <p:sldId id="270" r:id="rId14"/>
    <p:sldId id="264" r:id="rId15"/>
    <p:sldId id="26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020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184" y="4725144"/>
            <a:ext cx="2266528" cy="1182339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Выполнила студентка группы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Д-ПБ-31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Огар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Ангелина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43608" y="1340768"/>
            <a:ext cx="7772400" cy="1500187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Пятый период становления специального образования: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 равных прав к равным возможностям; от «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институализации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к интеграции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461813"/>
            <a:ext cx="4392488" cy="2306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0909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42493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начале 70-х гг. европейцам удалось окончательно разрушить законодательный фундамент неравенства лиц с отклонениями в развитии, заложенный в античные времена. Идеи социальной и педагогической интеграции инвалидов в 70-е гг. возникают и реализуются в контексте развития открытого гражданского общества, либерально-демократических реформ, общественного противостояния идеям дискриминации людей по расовому,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половому, возрастному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национальному, политическому, религиозному, этническому и другим признакам. Борьба против дискриминации способствует формированию новой культурной нормы – уважения к различиям между людьми.</a:t>
            </a:r>
          </a:p>
        </p:txBody>
      </p:sp>
      <p:pic>
        <p:nvPicPr>
          <p:cNvPr id="1026" name="Picture 2" descr="C:\Users\Дом\Desktop\фотки\толерантность_Fotoban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645024"/>
            <a:ext cx="5796136" cy="2832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453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6926" y="260648"/>
            <a:ext cx="85689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Пятый период эволюции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отношения закономерно соотносится с III этапом развития национальных систем специального образования.</a:t>
            </a: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Началом пятого периода считается время принятия деклараций ООН «О правах умственно отсталых», «О правах инвалидов» и последовавших за ними национальных антидискриминационных законов об инвалидах и о специальном образовании: в Швеции – Закон о помощи умственно отсталым, Закон об учебном плане основной школы (1980); в Великобритании – Акты об образовании (1981-1995); в Нидерландах – Временный закон по специальному образованию и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среднему специальному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образованию (1985).</a:t>
            </a:r>
            <a:endParaRPr lang="ru-RU" sz="20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20" y="3501007"/>
            <a:ext cx="4848200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https://militaryarms.ru/wp-content/uploads/2018/04/flag-o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4686">
            <a:off x="6443421" y="3963133"/>
            <a:ext cx="2132317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33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404664"/>
            <a:ext cx="87849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Общество, воодушевленное идеями 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безбарьерном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мире для инвалидов выступает за сокращение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числа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специальных школ и перевод значительного числа учащихся в общеобразовательную среду, открытие классов для ранее необучаемых глубоко умственно отсталых детей. С одной стороны, распространяются интегративные подходы к обучению, с другой – результаты интеграции подвергаются критическому осмыслению, среди родителей и специалистов появляются противники интеграции.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852935"/>
            <a:ext cx="7549556" cy="3223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6720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7106" y="260648"/>
            <a:ext cx="849694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Западе продолжает множиться число особых поселений для лиц с глубокими нарушениями в умственном и физическом развитии, например, «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кемпхиллские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деревни». В то же время в борьбу за свое право на самоопределение вступают те, кто вчера принадлежал к бесправному меньшинству: так Всемирная федерация глухих (ВФГ) требует признания всеми странами статуса глухих как самодостаточного меньшинства с уникальным языком и культурой; провозглашаются идеи о необходимости изучения жестового языка слышащим сообществом для общения с глухими.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Специалисты предлагают новейшие медицинские технологии восстановления нарушенной слуховой функции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кохлеарной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имплантации), позволяющие </a:t>
            </a:r>
          </a:p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неслышащему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ребенку слышать, и встречают сопротивление части лиц с нарушением слуха, оценивающих эти разработки как посягательство слышащих на право глухого быть глухим (Всемирный конгресс глухих, 1995).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961985"/>
            <a:ext cx="4860032" cy="2780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4369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3"/>
            <a:ext cx="84969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>Находясь на пике гуманистических устремлений в деле поддержки детей с особыми образовательными потребностями, заявив глобальные проекты создания равных условий для лиц с разными возможностями, европейцы в это же время получили новые мощные инструменты вмешательства в человеческую природу благодаря научно-техническому прогрессу. Их использование возможно как в гуманных целях, так и в целях регулирования популяции людей с недостатками умственного и физического развития.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564904"/>
            <a:ext cx="6642900" cy="4047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3664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771" y="404664"/>
            <a:ext cx="842493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На шкале периодизации эволюции отношения Россия находилась в 90-е гг. на фазе перехода от четвертого к пятому периоду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Об этом свидетельствует ратификация РФ в 1991 г. соответствующих конвенций и деклараций ООН (1971, 1975). Однако в России этот переход не был подготовлен и носит скачкообразный характер, что обусловлено кардинальным переустройством государства и его принципиально новыми ценностными ориентациями, заявленными в 1991 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шкале становления и развития систем специального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образования Россия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находилась в 90-е гг. на границе перехода со II на III этап. Специфичность и сложность современного периода в развитии системы состоит в том, что с 1991 года по настоящее время одновременно в рамках одной и той же системы специального образования действуют разнонаправленные тенденции и подходы. Одни подходы (и соответственно одни группы специалистов)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ориентированны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завершение II этапа в развитии системы, другие – на революционный переход к III этапу, третьи – на разработку стратегии эволюционного перехода на III этап развития отечественной системы специального 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val="4150921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568952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Наиболее оправданным является эволюционный подход. Учитывая незавершенность предшествующего этапа, в России </a:t>
            </a:r>
            <a:r>
              <a:rPr lang="ru-RU" sz="1700" b="1" dirty="0">
                <a:latin typeface="Times New Roman" pitchFamily="18" charset="0"/>
                <a:cs typeface="Times New Roman" pitchFamily="18" charset="0"/>
              </a:rPr>
              <a:t>необходимо разрабатывать свою модель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, которая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«работала» бы на продвижение в области интеграции, взаимодействия структур массового и специального образования, но при этом не приводила бы к свертыванию специальных образовательных учреждений, не блокировала бы развитие системы дифференцированного специального образования. Именно такой путь предложил и развивает Институт Коррекционной Педагогики РАО.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940" y="2304458"/>
            <a:ext cx="5724128" cy="4293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1027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88640"/>
            <a:ext cx="777686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Специальная психология и педагогика начала разработку интегративных подходов к обучению в 1976 - 1981 гг., т.е. в тот период развития государства и общества, когда проблема интеграции инвалидов в контексте прав человека еще не поднималась в стране. Исследователи подошли к интегративному обучению в логике развития научных исследований об использовании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сензитивных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периодов становления высших психических функций, предупреждения возникновения "социальных вывихов" и связанных с ними вторичных отклонений в развитии. Труды Л. С. Выготского открыли путь к пониманию природы вторичных нарушений в развитии аномальных детей, предупреждением и коррекцией которых должна заниматься специальная психология и педагогика. Развивая идеи Л. С. Выготского, российские исследователи-дефектологи выдвинули положение о необходимости использования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сензитивных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периодов становления высших психических функций. Начали разрабатываться и экспериментально апробироваться комплексные программы ранней (с первых месяцев жизни) психолого-педагогической коррекции отклонений в развитии и на этой основе как можно более ранней интеграции ребенка в социальную и общеобразовательную среду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Э.И.Леонгардт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Т. В.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Пелымская,Н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Д.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Шматко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Л. И. Солнцева, С. Л. Хорош и др.).</a:t>
            </a:r>
          </a:p>
        </p:txBody>
      </p:sp>
    </p:spTree>
    <p:extLst>
      <p:ext uri="{BB962C8B-B14F-4D97-AF65-F5344CB8AC3E}">
        <p14:creationId xmlns:p14="http://schemas.microsoft.com/office/powerpoint/2010/main" val="3828127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7"/>
            <a:ext cx="8208912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Начатые два десятилетия назад работы интенсивно продолжаются сегодня в педагогических, психологических и психофизиологических исследованиях сотрудников Института: Е. А. </a:t>
            </a:r>
            <a:r>
              <a:rPr lang="ru-RU" sz="1700" dirty="0" err="1">
                <a:latin typeface="Times New Roman" pitchFamily="18" charset="0"/>
                <a:cs typeface="Times New Roman" pitchFamily="18" charset="0"/>
              </a:rPr>
              <a:t>Стребелева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 (методики раннего выявления и ранней коррекции отклонений в умственном развитии детей); И. С. Кривовяз (раннее выявление речевых нарушений и пути коррекции отклонений в развитии детей 3 - 5 лет); Ю. А. </a:t>
            </a:r>
            <a:r>
              <a:rPr lang="ru-RU" sz="1700" dirty="0" err="1">
                <a:latin typeface="Times New Roman" pitchFamily="18" charset="0"/>
                <a:cs typeface="Times New Roman" pitchFamily="18" charset="0"/>
              </a:rPr>
              <a:t>Разенкова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 (пути коррекционной работы с детьми-сиротами первого года жизни с перинатальной энцефалопатией); Е. Р. </a:t>
            </a:r>
            <a:r>
              <a:rPr lang="ru-RU" sz="1700" dirty="0" err="1">
                <a:latin typeface="Times New Roman" pitchFamily="18" charset="0"/>
                <a:cs typeface="Times New Roman" pitchFamily="18" charset="0"/>
              </a:rPr>
              <a:t>Баенская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 (раннее выявление и коррекция отклонений в эмоциональном развитии ребенка в условиях семьи); Л. П. Григорьева, М. Э. </a:t>
            </a:r>
            <a:r>
              <a:rPr lang="ru-RU" sz="1700" dirty="0" err="1">
                <a:latin typeface="Times New Roman" pitchFamily="18" charset="0"/>
                <a:cs typeface="Times New Roman" pitchFamily="18" charset="0"/>
              </a:rPr>
              <a:t>Бернадская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 (психофизиологические методики ранней диагностики нарушения зрительного восприятия у детей); З. С. Алиева (методики </a:t>
            </a:r>
            <a:r>
              <a:rPr lang="ru-RU" sz="1700" dirty="0" err="1">
                <a:latin typeface="Times New Roman" pitchFamily="18" charset="0"/>
                <a:cs typeface="Times New Roman" pitchFamily="18" charset="0"/>
              </a:rPr>
              <a:t>нейропсихофизиологической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 диагностики нарушений слуха у детей в возрасте от 0 до 6 лет); Л. И. </a:t>
            </a:r>
            <a:r>
              <a:rPr lang="ru-RU" sz="1700" dirty="0" err="1">
                <a:latin typeface="Times New Roman" pitchFamily="18" charset="0"/>
                <a:cs typeface="Times New Roman" pitchFamily="18" charset="0"/>
              </a:rPr>
              <a:t>Фильчикова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 (использование электрофизиологических методов для выявления нарушений зрения у детей раннего возраста, психофизиологические методы оценки эффективности лечения детей раннего возраста с заболеваниями зрительного нерва).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4026372"/>
            <a:ext cx="3862511" cy="257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16259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6393"/>
            <a:ext cx="864096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Интеграция через раннюю коррекцию нарушенных функций в контексте целенаправленного общего развития аномального ребенка была предложена отечественной наукой как один из оптимальных путей развития интегративных подходов в нашей стране.</a:t>
            </a:r>
          </a:p>
          <a:p>
            <a:pPr algn="just"/>
            <a:endParaRPr lang="ru-RU" sz="17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Отечественная наука располагает экспериментально апробированным подходом к интеграции через раннюю коррекцию на примере детей с глубокими нарушениями слуха. Внедрение в российскую практику этого подхода означает продвижение на пути создания государственной системы раннего выявления и ранней психолого-педагогической коррекции, которая должна стать не просто новой частью системы специального образования, но новым фундаментом этой системы, обеспечивающим ребенку уже на следующей стадии возрастного развития два возможных пути получения образования - интегрированного и дифференцированного специального.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244838"/>
            <a:ext cx="4650093" cy="3487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9179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5846"/>
            <a:ext cx="828092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 примере представленного анализа интеграции как ведущей тенденции III этапа развития системы хорошо видно, что в современных условиях совершенно неправомерно работать только на завершение II этапа развития системы, игнорируя интегративные подходы к обучению детей с нарушениями в развитии.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Однако столь же ясно, что революционный переход к интеграции, копирование западных моделей 90-х гг. и их массированное распространение в практике не приведет национальную систему к продвижению на следующий этап своего развития, ибо перенос моделей с продвинутой стадии III этапа развития системы на незавершенную стадию II этапа уже неправомерен, но он еще и усугубляется принципиальным различием социокультурных и экономических условий развития интегративных подходов в Западной Европе и в России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Проведенное исследование показывает, что отечественная наука располагает экспериментально апробированным подходом к интеграции через раннюю коррекцию (на примере детей с глубокими нарушениями слуха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Т.е. ребенок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отклонениями в развитии, начавший обучаться в первые месяцы жизни, имеет самые большие шансы на максимально быстрое достижение оптимально возможного для него уровня общего развития и, соответственно, более раннего срока выбора интегрированного обучения. В то же время исследование показывает, что и рано начавший обучаться ребенок может продолжать нуждаться в специальном дифференцированном образовании, хотя уровень достигнутого им развития все равно будет выше, нежели в случае более позднего начала специального педагогического воздействия.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4452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476672"/>
            <a:ext cx="79928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 подход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 интеграции через раннюю коррекцию не исключает иных форм интегрированного обучения (организации специальных классов в общеобразовательной школе, как, например, классы коррекционно-развивающего обучения для детей с ЗПР), однако именно этот подход представляется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стратегическим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так как он в наибольшей мере отвечает задачам и реальным условиям переходного периода развития системы специального образования в нашей стране.</a:t>
            </a:r>
          </a:p>
        </p:txBody>
      </p:sp>
      <p:pic>
        <p:nvPicPr>
          <p:cNvPr id="10242" name="Picture 2" descr="http://900igr.net/up/datas/201515/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708920"/>
            <a:ext cx="7615700" cy="3767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09190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83529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Таким образом,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система специального образования является институтом государства, который возникает и развивается как особая форма реализации его ценностных ориентаций и культурных норм общества, вследствие чего каждый этап развития национальных систем специального образования соотносится с определенным периодом в эволюции отношения государства к лицам с отклонениями в развитии.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13800"/>
            <a:ext cx="7620000" cy="386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95146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04864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Спасибо за внимание!!!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8064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1482</Words>
  <Application>Microsoft Office PowerPoint</Application>
  <PresentationFormat>Экран (4:3)</PresentationFormat>
  <Paragraphs>24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Выполнила студентка группы  Д-ПБ-31  Огар Ангелина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Выполнила студентка группы  Д-ПБ-31  Огар Ангелина</dc:title>
  <dc:creator>Дом</dc:creator>
  <cp:lastModifiedBy>Пользователь Windows</cp:lastModifiedBy>
  <cp:revision>13</cp:revision>
  <dcterms:created xsi:type="dcterms:W3CDTF">2020-05-19T11:45:39Z</dcterms:created>
  <dcterms:modified xsi:type="dcterms:W3CDTF">2020-12-27T20:56:09Z</dcterms:modified>
</cp:coreProperties>
</file>