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165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352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1524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6/17/25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49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4430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076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418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544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79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38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7386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28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5589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2918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122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906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4901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09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7567" y="2740174"/>
            <a:ext cx="5308866" cy="1377651"/>
          </a:xfrm>
        </p:spPr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Тема: Проблема перевода песни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900">
                <a:latin typeface="Times New Roman"/>
              </a:rPr>
              <a:t>Название статьи и автор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Times New Roman"/>
              </a:rPr>
              <a:t>Название: Проблематика эквиритмического перевода песенного текста</a:t>
            </a:r>
          </a:p>
          <a:p>
            <a:r>
              <a:rPr sz="2800" dirty="0">
                <a:latin typeface="Times New Roman"/>
              </a:rPr>
              <a:t>Автор: Не указан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Цель и задачи статьи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sz="2000" dirty="0">
                <a:latin typeface="Times New Roman"/>
              </a:rPr>
              <a:t>Цель:</a:t>
            </a:r>
          </a:p>
          <a:p>
            <a:r>
              <a:rPr sz="2000" dirty="0">
                <a:latin typeface="Times New Roman"/>
              </a:rPr>
              <a:t>Исследовать особенности эквиритмического перевода песен с английского на русский язык.</a:t>
            </a:r>
          </a:p>
          <a:p>
            <a:endParaRPr sz="2000" dirty="0">
              <a:latin typeface="Times New Roman"/>
            </a:endParaRPr>
          </a:p>
          <a:p>
            <a:r>
              <a:rPr sz="2000" dirty="0">
                <a:latin typeface="Times New Roman"/>
              </a:rPr>
              <a:t>Задачи:</a:t>
            </a:r>
          </a:p>
          <a:p>
            <a:r>
              <a:rPr sz="2000" dirty="0">
                <a:latin typeface="Times New Roman"/>
              </a:rPr>
              <a:t>- Проанализировать сохранение ритма и мелодии</a:t>
            </a:r>
          </a:p>
          <a:p>
            <a:r>
              <a:rPr sz="2000" dirty="0">
                <a:latin typeface="Times New Roman"/>
              </a:rPr>
              <a:t>- Изучить методы компенсации и адаптации</a:t>
            </a:r>
          </a:p>
          <a:p>
            <a:r>
              <a:rPr sz="2000" dirty="0">
                <a:latin typeface="Times New Roman"/>
              </a:rPr>
              <a:t>- Определить трудности перевода поэтических элементов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Методы исследования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484378"/>
            <a:ext cx="8229600" cy="4525963"/>
          </a:xfrm>
        </p:spPr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- Сравнительный анализ оригинальных и переведённых текстов</a:t>
            </a:r>
          </a:p>
          <a:p>
            <a:r>
              <a:rPr sz="2900" dirty="0">
                <a:latin typeface="Times New Roman"/>
              </a:rPr>
              <a:t>- Исследование поэтических средств: рифма, ритм, аллитерация</a:t>
            </a:r>
          </a:p>
          <a:p>
            <a:r>
              <a:rPr sz="2900" dirty="0">
                <a:latin typeface="Times New Roman"/>
              </a:rPr>
              <a:t>- Примеры из англоязычных песен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Теоретическое обоснование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Используются теории поэтического и музыкального перевода, акцент на сохранение художественной формы и звучания.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Результаты исследования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- Эквиритмический перевод требует значительной адаптации</a:t>
            </a:r>
          </a:p>
          <a:p>
            <a:r>
              <a:rPr sz="2900" dirty="0">
                <a:latin typeface="Times New Roman"/>
              </a:rPr>
              <a:t>- Иногда точный перевод невозможен без потери формы</a:t>
            </a:r>
          </a:p>
          <a:p>
            <a:r>
              <a:rPr sz="2900" dirty="0">
                <a:latin typeface="Times New Roman"/>
              </a:rPr>
              <a:t>- Баланс между содержанием и музыкальностью важен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Список литературы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900" dirty="0">
                <a:latin typeface="Times New Roman"/>
              </a:rPr>
              <a:t>Источник: </a:t>
            </a:r>
            <a:r>
              <a:rPr sz="2900" dirty="0" err="1">
                <a:latin typeface="Times New Roman"/>
              </a:rPr>
              <a:t>CyberLeninka</a:t>
            </a:r>
            <a:endParaRPr sz="2900" dirty="0">
              <a:latin typeface="Times New Roman"/>
            </a:endParaRPr>
          </a:p>
          <a:p>
            <a:r>
              <a:rPr sz="2900" dirty="0">
                <a:latin typeface="Times New Roman"/>
              </a:rPr>
              <a:t>https://</a:t>
            </a:r>
            <a:r>
              <a:rPr sz="2900" dirty="0" err="1">
                <a:latin typeface="Times New Roman"/>
              </a:rPr>
              <a:t>cyberleninka.ru</a:t>
            </a:r>
            <a:r>
              <a:rPr sz="2900" dirty="0">
                <a:latin typeface="Times New Roman"/>
              </a:rPr>
              <a:t>/article/n/</a:t>
            </a:r>
            <a:r>
              <a:rPr sz="2900" dirty="0" err="1">
                <a:latin typeface="Times New Roman"/>
              </a:rPr>
              <a:t>problematika</a:t>
            </a:r>
            <a:r>
              <a:rPr sz="2900" dirty="0">
                <a:latin typeface="Times New Roman"/>
              </a:rPr>
              <a:t>-</a:t>
            </a:r>
            <a:r>
              <a:rPr sz="2900" dirty="0" err="1">
                <a:latin typeface="Times New Roman"/>
              </a:rPr>
              <a:t>ekviritmicheskogo</a:t>
            </a:r>
            <a:r>
              <a:rPr sz="2900" dirty="0">
                <a:latin typeface="Times New Roman"/>
              </a:rPr>
              <a:t>-</a:t>
            </a:r>
            <a:r>
              <a:rPr sz="2900" dirty="0" err="1">
                <a:latin typeface="Times New Roman"/>
              </a:rPr>
              <a:t>perevoda-pesennogo</a:t>
            </a:r>
            <a:r>
              <a:rPr sz="2900" dirty="0">
                <a:latin typeface="Times New Roman"/>
              </a:rPr>
              <a:t>-</a:t>
            </a:r>
            <a:r>
              <a:rPr sz="2900" dirty="0" err="1">
                <a:latin typeface="Times New Roman"/>
              </a:rPr>
              <a:t>teksta</a:t>
            </a:r>
            <a:endParaRPr sz="2900" dirty="0">
              <a:latin typeface="Times New Roman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Organic</vt:lpstr>
      <vt:lpstr>PowerPoint Presentation</vt:lpstr>
      <vt:lpstr>Название статьи и автор</vt:lpstr>
      <vt:lpstr>Цель и задачи статьи</vt:lpstr>
      <vt:lpstr>Методы исследования</vt:lpstr>
      <vt:lpstr>Теоретическое обоснование</vt:lpstr>
      <vt:lpstr>Результаты исследования</vt:lpstr>
      <vt:lpstr>Список литературы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статье</dc:title>
  <dc:subject/>
  <dc:creator/>
  <cp:keywords/>
  <dc:description>generated using python-pptx</dc:description>
  <cp:lastModifiedBy>amr295182@gmail.com</cp:lastModifiedBy>
  <cp:revision>3</cp:revision>
  <dcterms:created xsi:type="dcterms:W3CDTF">2013-01-27T09:14:16Z</dcterms:created>
  <dcterms:modified xsi:type="dcterms:W3CDTF">2025-06-17T00:09:15Z</dcterms:modified>
  <cp:category/>
</cp:coreProperties>
</file>