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7"/>
  </p:notesMasterIdLst>
  <p:handoutMasterIdLst>
    <p:handoutMasterId r:id="rId28"/>
  </p:handoutMasterIdLst>
  <p:sldIdLst>
    <p:sldId id="274" r:id="rId2"/>
    <p:sldId id="276" r:id="rId3"/>
    <p:sldId id="277" r:id="rId4"/>
    <p:sldId id="280" r:id="rId5"/>
    <p:sldId id="279" r:id="rId6"/>
    <p:sldId id="282" r:id="rId7"/>
    <p:sldId id="283" r:id="rId8"/>
    <p:sldId id="284" r:id="rId9"/>
    <p:sldId id="285" r:id="rId10"/>
    <p:sldId id="300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1" r:id="rId26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82C1C7-6AE0-4F68-AD70-E544BA85D22B}" v="3" dt="2020-03-18T04:27:19.591"/>
    <p1510:client id="{77355B3B-5D91-40C3-90C9-74A7C79D7645}" v="160" dt="2020-03-17T20:40:36.8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63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лексей Сергеев" userId="684d46b38839b103" providerId="LiveId" clId="{77355B3B-5D91-40C3-90C9-74A7C79D7645}"/>
    <pc:docChg chg="undo custSel addSld delSld modSld sldOrd">
      <pc:chgData name="Алексей Сергеев" userId="684d46b38839b103" providerId="LiveId" clId="{77355B3B-5D91-40C3-90C9-74A7C79D7645}" dt="2020-03-17T20:40:36.860" v="2247"/>
      <pc:docMkLst>
        <pc:docMk/>
      </pc:docMkLst>
      <pc:sldChg chg="del">
        <pc:chgData name="Алексей Сергеев" userId="684d46b38839b103" providerId="LiveId" clId="{77355B3B-5D91-40C3-90C9-74A7C79D7645}" dt="2020-03-17T18:20:27.892" v="62" actId="47"/>
        <pc:sldMkLst>
          <pc:docMk/>
          <pc:sldMk cId="2189439362" sldId="262"/>
        </pc:sldMkLst>
      </pc:sldChg>
      <pc:sldChg chg="del">
        <pc:chgData name="Алексей Сергеев" userId="684d46b38839b103" providerId="LiveId" clId="{77355B3B-5D91-40C3-90C9-74A7C79D7645}" dt="2020-03-17T18:20:26.219" v="61" actId="47"/>
        <pc:sldMkLst>
          <pc:docMk/>
          <pc:sldMk cId="1868780489" sldId="265"/>
        </pc:sldMkLst>
      </pc:sldChg>
      <pc:sldChg chg="del">
        <pc:chgData name="Алексей Сергеев" userId="684d46b38839b103" providerId="LiveId" clId="{77355B3B-5D91-40C3-90C9-74A7C79D7645}" dt="2020-03-17T18:20:28.903" v="63" actId="47"/>
        <pc:sldMkLst>
          <pc:docMk/>
          <pc:sldMk cId="40545510" sldId="268"/>
        </pc:sldMkLst>
      </pc:sldChg>
      <pc:sldChg chg="del">
        <pc:chgData name="Алексей Сергеев" userId="684d46b38839b103" providerId="LiveId" clId="{77355B3B-5D91-40C3-90C9-74A7C79D7645}" dt="2020-03-17T18:20:30.093" v="64" actId="47"/>
        <pc:sldMkLst>
          <pc:docMk/>
          <pc:sldMk cId="4060751469" sldId="269"/>
        </pc:sldMkLst>
      </pc:sldChg>
      <pc:sldChg chg="addSp delSp modSp del">
        <pc:chgData name="Алексей Сергеев" userId="684d46b38839b103" providerId="LiveId" clId="{77355B3B-5D91-40C3-90C9-74A7C79D7645}" dt="2020-03-17T19:25:55.123" v="975" actId="47"/>
        <pc:sldMkLst>
          <pc:docMk/>
          <pc:sldMk cId="3514801621" sldId="270"/>
        </pc:sldMkLst>
        <pc:spChg chg="del">
          <ac:chgData name="Алексей Сергеев" userId="684d46b38839b103" providerId="LiveId" clId="{77355B3B-5D91-40C3-90C9-74A7C79D7645}" dt="2020-03-17T18:54:21.895" v="454" actId="478"/>
          <ac:spMkLst>
            <pc:docMk/>
            <pc:sldMk cId="3514801621" sldId="270"/>
            <ac:spMk id="3" creationId="{00000000-0000-0000-0000-000000000000}"/>
          </ac:spMkLst>
        </pc:spChg>
        <pc:spChg chg="add del mod">
          <ac:chgData name="Алексей Сергеев" userId="684d46b38839b103" providerId="LiveId" clId="{77355B3B-5D91-40C3-90C9-74A7C79D7645}" dt="2020-03-17T18:54:26.195" v="455" actId="478"/>
          <ac:spMkLst>
            <pc:docMk/>
            <pc:sldMk cId="3514801621" sldId="270"/>
            <ac:spMk id="6" creationId="{A60D147F-9EA7-4B48-9BA5-5B4488AE08F0}"/>
          </ac:spMkLst>
        </pc:spChg>
        <pc:picChg chg="del">
          <ac:chgData name="Алексей Сергеев" userId="684d46b38839b103" providerId="LiveId" clId="{77355B3B-5D91-40C3-90C9-74A7C79D7645}" dt="2020-03-17T18:54:19.078" v="453" actId="478"/>
          <ac:picMkLst>
            <pc:docMk/>
            <pc:sldMk cId="3514801621" sldId="270"/>
            <ac:picMk id="4" creationId="{5DF1DC92-18D1-4C01-B947-4ADE19A0E5B3}"/>
          </ac:picMkLst>
        </pc:picChg>
      </pc:sldChg>
      <pc:sldChg chg="del">
        <pc:chgData name="Алексей Сергеев" userId="684d46b38839b103" providerId="LiveId" clId="{77355B3B-5D91-40C3-90C9-74A7C79D7645}" dt="2020-03-17T19:26:05.560" v="976" actId="47"/>
        <pc:sldMkLst>
          <pc:docMk/>
          <pc:sldMk cId="3253132899" sldId="271"/>
        </pc:sldMkLst>
      </pc:sldChg>
      <pc:sldChg chg="del">
        <pc:chgData name="Алексей Сергеев" userId="684d46b38839b103" providerId="LiveId" clId="{77355B3B-5D91-40C3-90C9-74A7C79D7645}" dt="2020-03-17T18:20:31.332" v="65" actId="47"/>
        <pc:sldMkLst>
          <pc:docMk/>
          <pc:sldMk cId="3322681771" sldId="273"/>
        </pc:sldMkLst>
      </pc:sldChg>
      <pc:sldChg chg="addSp delSp modSp">
        <pc:chgData name="Алексей Сергеев" userId="684d46b38839b103" providerId="LiveId" clId="{77355B3B-5D91-40C3-90C9-74A7C79D7645}" dt="2020-03-17T18:24:33.488" v="248" actId="404"/>
        <pc:sldMkLst>
          <pc:docMk/>
          <pc:sldMk cId="470503973" sldId="274"/>
        </pc:sldMkLst>
        <pc:spChg chg="mod">
          <ac:chgData name="Алексей Сергеев" userId="684d46b38839b103" providerId="LiveId" clId="{77355B3B-5D91-40C3-90C9-74A7C79D7645}" dt="2020-03-17T18:24:33.488" v="248" actId="404"/>
          <ac:spMkLst>
            <pc:docMk/>
            <pc:sldMk cId="470503973" sldId="274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18:24:22.321" v="246" actId="6549"/>
          <ac:spMkLst>
            <pc:docMk/>
            <pc:sldMk cId="470503973" sldId="274"/>
            <ac:spMk id="3" creationId="{00000000-0000-0000-0000-000000000000}"/>
          </ac:spMkLst>
        </pc:spChg>
        <pc:picChg chg="add del">
          <ac:chgData name="Алексей Сергеев" userId="684d46b38839b103" providerId="LiveId" clId="{77355B3B-5D91-40C3-90C9-74A7C79D7645}" dt="2020-03-17T18:19:57.828" v="53"/>
          <ac:picMkLst>
            <pc:docMk/>
            <pc:sldMk cId="470503973" sldId="274"/>
            <ac:picMk id="5" creationId="{9EFD28C2-468C-4888-84F4-83118DB0BCB2}"/>
          </ac:picMkLst>
        </pc:picChg>
        <pc:picChg chg="add mod">
          <ac:chgData name="Алексей Сергеев" userId="684d46b38839b103" providerId="LiveId" clId="{77355B3B-5D91-40C3-90C9-74A7C79D7645}" dt="2020-03-17T18:23:58.062" v="243" actId="1076"/>
          <ac:picMkLst>
            <pc:docMk/>
            <pc:sldMk cId="470503973" sldId="274"/>
            <ac:picMk id="6" creationId="{85CBCC37-251F-4546-B87C-7714A2BC9ED4}"/>
          </ac:picMkLst>
        </pc:picChg>
        <pc:picChg chg="add del mod">
          <ac:chgData name="Алексей Сергеев" userId="684d46b38839b103" providerId="LiveId" clId="{77355B3B-5D91-40C3-90C9-74A7C79D7645}" dt="2020-03-17T18:19:44.132" v="51"/>
          <ac:picMkLst>
            <pc:docMk/>
            <pc:sldMk cId="470503973" sldId="274"/>
            <ac:picMk id="1026" creationId="{629042F9-747A-40D0-BCC3-25D2F0C621FF}"/>
          </ac:picMkLst>
        </pc:picChg>
      </pc:sldChg>
      <pc:sldChg chg="del">
        <pc:chgData name="Алексей Сергеев" userId="684d46b38839b103" providerId="LiveId" clId="{77355B3B-5D91-40C3-90C9-74A7C79D7645}" dt="2020-03-17T18:20:24.805" v="60" actId="47"/>
        <pc:sldMkLst>
          <pc:docMk/>
          <pc:sldMk cId="255327354" sldId="275"/>
        </pc:sldMkLst>
      </pc:sldChg>
      <pc:sldChg chg="modSp ord">
        <pc:chgData name="Алексей Сергеев" userId="684d46b38839b103" providerId="LiveId" clId="{77355B3B-5D91-40C3-90C9-74A7C79D7645}" dt="2020-03-17T18:24:46.125" v="250" actId="113"/>
        <pc:sldMkLst>
          <pc:docMk/>
          <pc:sldMk cId="44244307" sldId="276"/>
        </pc:sldMkLst>
        <pc:spChg chg="mod">
          <ac:chgData name="Алексей Сергеев" userId="684d46b38839b103" providerId="LiveId" clId="{77355B3B-5D91-40C3-90C9-74A7C79D7645}" dt="2020-03-17T18:24:46.125" v="250" actId="113"/>
          <ac:spMkLst>
            <pc:docMk/>
            <pc:sldMk cId="44244307" sldId="276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18:22:59.314" v="158" actId="20577"/>
          <ac:spMkLst>
            <pc:docMk/>
            <pc:sldMk cId="44244307" sldId="276"/>
            <ac:spMk id="3" creationId="{00000000-0000-0000-0000-000000000000}"/>
          </ac:spMkLst>
        </pc:spChg>
      </pc:sldChg>
      <pc:sldChg chg="ord">
        <pc:chgData name="Алексей Сергеев" userId="684d46b38839b103" providerId="LiveId" clId="{77355B3B-5D91-40C3-90C9-74A7C79D7645}" dt="2020-03-17T18:20:50.259" v="69"/>
        <pc:sldMkLst>
          <pc:docMk/>
          <pc:sldMk cId="2344228769" sldId="277"/>
        </pc:sldMkLst>
      </pc:sldChg>
      <pc:sldChg chg="del">
        <pc:chgData name="Алексей Сергеев" userId="684d46b38839b103" providerId="LiveId" clId="{77355B3B-5D91-40C3-90C9-74A7C79D7645}" dt="2020-03-17T19:26:09.255" v="977" actId="47"/>
        <pc:sldMkLst>
          <pc:docMk/>
          <pc:sldMk cId="3250293154" sldId="278"/>
        </pc:sldMkLst>
      </pc:sldChg>
      <pc:sldChg chg="addSp delSp modSp add modAnim">
        <pc:chgData name="Алексей Сергеев" userId="684d46b38839b103" providerId="LiveId" clId="{77355B3B-5D91-40C3-90C9-74A7C79D7645}" dt="2020-03-17T18:52:36.438" v="451"/>
        <pc:sldMkLst>
          <pc:docMk/>
          <pc:sldMk cId="10580388" sldId="279"/>
        </pc:sldMkLst>
        <pc:spChg chg="del">
          <ac:chgData name="Алексей Сергеев" userId="684d46b38839b103" providerId="LiveId" clId="{77355B3B-5D91-40C3-90C9-74A7C79D7645}" dt="2020-03-17T18:30:16.718" v="253" actId="478"/>
          <ac:spMkLst>
            <pc:docMk/>
            <pc:sldMk cId="10580388" sldId="279"/>
            <ac:spMk id="2" creationId="{D0EDF8D8-DFB0-4B67-8F39-05A72764D642}"/>
          </ac:spMkLst>
        </pc:spChg>
        <pc:spChg chg="del">
          <ac:chgData name="Алексей Сергеев" userId="684d46b38839b103" providerId="LiveId" clId="{77355B3B-5D91-40C3-90C9-74A7C79D7645}" dt="2020-03-17T18:30:15.334" v="252" actId="478"/>
          <ac:spMkLst>
            <pc:docMk/>
            <pc:sldMk cId="10580388" sldId="279"/>
            <ac:spMk id="3" creationId="{CF2A3563-5298-498E-85E5-61500D60726F}"/>
          </ac:spMkLst>
        </pc:spChg>
        <pc:picChg chg="add del mod">
          <ac:chgData name="Алексей Сергеев" userId="684d46b38839b103" providerId="LiveId" clId="{77355B3B-5D91-40C3-90C9-74A7C79D7645}" dt="2020-03-17T18:31:36.457" v="257" actId="478"/>
          <ac:picMkLst>
            <pc:docMk/>
            <pc:sldMk cId="10580388" sldId="279"/>
            <ac:picMk id="4" creationId="{381E6709-04B4-403D-8FBA-2280DB8C9968}"/>
          </ac:picMkLst>
        </pc:picChg>
        <pc:picChg chg="add mod">
          <ac:chgData name="Алексей Сергеев" userId="684d46b38839b103" providerId="LiveId" clId="{77355B3B-5D91-40C3-90C9-74A7C79D7645}" dt="2020-03-17T18:35:16.631" v="261" actId="14100"/>
          <ac:picMkLst>
            <pc:docMk/>
            <pc:sldMk cId="10580388" sldId="279"/>
            <ac:picMk id="5" creationId="{73805E7D-AE89-4F73-B7C9-EEDCDF64F482}"/>
          </ac:picMkLst>
        </pc:picChg>
        <pc:picChg chg="add mod">
          <ac:chgData name="Алексей Сергеев" userId="684d46b38839b103" providerId="LiveId" clId="{77355B3B-5D91-40C3-90C9-74A7C79D7645}" dt="2020-03-17T18:36:40.595" v="273" actId="1036"/>
          <ac:picMkLst>
            <pc:docMk/>
            <pc:sldMk cId="10580388" sldId="279"/>
            <ac:picMk id="6" creationId="{0D8F5390-AB9C-4494-BD26-8F06B10B197D}"/>
          </ac:picMkLst>
        </pc:picChg>
        <pc:picChg chg="add mod">
          <ac:chgData name="Алексей Сергеев" userId="684d46b38839b103" providerId="LiveId" clId="{77355B3B-5D91-40C3-90C9-74A7C79D7645}" dt="2020-03-17T18:36:42.028" v="275" actId="1035"/>
          <ac:picMkLst>
            <pc:docMk/>
            <pc:sldMk cId="10580388" sldId="279"/>
            <ac:picMk id="7" creationId="{54267E43-F098-47F5-92B4-127DE687B16C}"/>
          </ac:picMkLst>
        </pc:picChg>
        <pc:picChg chg="add mod">
          <ac:chgData name="Алексей Сергеев" userId="684d46b38839b103" providerId="LiveId" clId="{77355B3B-5D91-40C3-90C9-74A7C79D7645}" dt="2020-03-17T18:41:10.435" v="280" actId="1076"/>
          <ac:picMkLst>
            <pc:docMk/>
            <pc:sldMk cId="10580388" sldId="279"/>
            <ac:picMk id="8" creationId="{861D2586-CDFD-45EA-83E9-C174996B3E9C}"/>
          </ac:picMkLst>
        </pc:picChg>
        <pc:picChg chg="add mod">
          <ac:chgData name="Алексей Сергеев" userId="684d46b38839b103" providerId="LiveId" clId="{77355B3B-5D91-40C3-90C9-74A7C79D7645}" dt="2020-03-17T18:41:24.479" v="283" actId="1076"/>
          <ac:picMkLst>
            <pc:docMk/>
            <pc:sldMk cId="10580388" sldId="279"/>
            <ac:picMk id="9" creationId="{BE0094C7-0827-408D-A4F4-E85D9B43503C}"/>
          </ac:picMkLst>
        </pc:picChg>
      </pc:sldChg>
      <pc:sldChg chg="modSp add ord">
        <pc:chgData name="Алексей Сергеев" userId="684d46b38839b103" providerId="LiveId" clId="{77355B3B-5D91-40C3-90C9-74A7C79D7645}" dt="2020-03-17T18:51:41.856" v="447" actId="20577"/>
        <pc:sldMkLst>
          <pc:docMk/>
          <pc:sldMk cId="1927081464" sldId="280"/>
        </pc:sldMkLst>
        <pc:spChg chg="mod">
          <ac:chgData name="Алексей Сергеев" userId="684d46b38839b103" providerId="LiveId" clId="{77355B3B-5D91-40C3-90C9-74A7C79D7645}" dt="2020-03-17T18:51:41.856" v="447" actId="20577"/>
          <ac:spMkLst>
            <pc:docMk/>
            <pc:sldMk cId="1927081464" sldId="280"/>
            <ac:spMk id="3" creationId="{00000000-0000-0000-0000-000000000000}"/>
          </ac:spMkLst>
        </pc:spChg>
      </pc:sldChg>
      <pc:sldChg chg="add del ord">
        <pc:chgData name="Алексей Сергеев" userId="684d46b38839b103" providerId="LiveId" clId="{77355B3B-5D91-40C3-90C9-74A7C79D7645}" dt="2020-03-17T19:25:52.592" v="974" actId="47"/>
        <pc:sldMkLst>
          <pc:docMk/>
          <pc:sldMk cId="1502153606" sldId="281"/>
        </pc:sldMkLst>
      </pc:sldChg>
      <pc:sldChg chg="modSp add del">
        <pc:chgData name="Алексей Сергеев" userId="684d46b38839b103" providerId="LiveId" clId="{77355B3B-5D91-40C3-90C9-74A7C79D7645}" dt="2020-03-17T18:54:58.315" v="482" actId="47"/>
        <pc:sldMkLst>
          <pc:docMk/>
          <pc:sldMk cId="350810186" sldId="282"/>
        </pc:sldMkLst>
        <pc:spChg chg="mod">
          <ac:chgData name="Алексей Сергеев" userId="684d46b38839b103" providerId="LiveId" clId="{77355B3B-5D91-40C3-90C9-74A7C79D7645}" dt="2020-03-17T18:54:53.838" v="481" actId="20577"/>
          <ac:spMkLst>
            <pc:docMk/>
            <pc:sldMk cId="350810186" sldId="282"/>
            <ac:spMk id="2" creationId="{00000000-0000-0000-0000-000000000000}"/>
          </ac:spMkLst>
        </pc:spChg>
      </pc:sldChg>
      <pc:sldChg chg="modSp add">
        <pc:chgData name="Алексей Сергеев" userId="684d46b38839b103" providerId="LiveId" clId="{77355B3B-5D91-40C3-90C9-74A7C79D7645}" dt="2020-03-17T18:55:59.820" v="607" actId="20577"/>
        <pc:sldMkLst>
          <pc:docMk/>
          <pc:sldMk cId="4289626062" sldId="282"/>
        </pc:sldMkLst>
        <pc:spChg chg="mod">
          <ac:chgData name="Алексей Сергеев" userId="684d46b38839b103" providerId="LiveId" clId="{77355B3B-5D91-40C3-90C9-74A7C79D7645}" dt="2020-03-17T18:55:16.785" v="498" actId="20577"/>
          <ac:spMkLst>
            <pc:docMk/>
            <pc:sldMk cId="4289626062" sldId="282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18:55:59.820" v="607" actId="20577"/>
          <ac:spMkLst>
            <pc:docMk/>
            <pc:sldMk cId="4289626062" sldId="282"/>
            <ac:spMk id="3" creationId="{00000000-0000-0000-0000-000000000000}"/>
          </ac:spMkLst>
        </pc:spChg>
      </pc:sldChg>
      <pc:sldChg chg="addSp delSp modSp add modAnim">
        <pc:chgData name="Алексей Сергеев" userId="684d46b38839b103" providerId="LiveId" clId="{77355B3B-5D91-40C3-90C9-74A7C79D7645}" dt="2020-03-17T19:11:53.882" v="651"/>
        <pc:sldMkLst>
          <pc:docMk/>
          <pc:sldMk cId="931498592" sldId="283"/>
        </pc:sldMkLst>
        <pc:spChg chg="del">
          <ac:chgData name="Алексей Сергеев" userId="684d46b38839b103" providerId="LiveId" clId="{77355B3B-5D91-40C3-90C9-74A7C79D7645}" dt="2020-03-17T18:56:22.558" v="609" actId="478"/>
          <ac:spMkLst>
            <pc:docMk/>
            <pc:sldMk cId="931498592" sldId="283"/>
            <ac:spMk id="2" creationId="{36915269-E566-42BB-B661-224F9A1DA84D}"/>
          </ac:spMkLst>
        </pc:spChg>
        <pc:spChg chg="del">
          <ac:chgData name="Алексей Сергеев" userId="684d46b38839b103" providerId="LiveId" clId="{77355B3B-5D91-40C3-90C9-74A7C79D7645}" dt="2020-03-17T18:56:24.306" v="610" actId="478"/>
          <ac:spMkLst>
            <pc:docMk/>
            <pc:sldMk cId="931498592" sldId="283"/>
            <ac:spMk id="3" creationId="{1592A2AC-28CE-4170-8EFD-04DF989B0C7E}"/>
          </ac:spMkLst>
        </pc:spChg>
        <pc:picChg chg="add del mod">
          <ac:chgData name="Алексей Сергеев" userId="684d46b38839b103" providerId="LiveId" clId="{77355B3B-5D91-40C3-90C9-74A7C79D7645}" dt="2020-03-17T18:59:32.312" v="615" actId="478"/>
          <ac:picMkLst>
            <pc:docMk/>
            <pc:sldMk cId="931498592" sldId="283"/>
            <ac:picMk id="4" creationId="{FDD3994D-B0C1-42A8-A427-18F720D7D049}"/>
          </ac:picMkLst>
        </pc:picChg>
        <pc:picChg chg="add mod">
          <ac:chgData name="Алексей Сергеев" userId="684d46b38839b103" providerId="LiveId" clId="{77355B3B-5D91-40C3-90C9-74A7C79D7645}" dt="2020-03-17T18:59:45.516" v="618" actId="1076"/>
          <ac:picMkLst>
            <pc:docMk/>
            <pc:sldMk cId="931498592" sldId="283"/>
            <ac:picMk id="5" creationId="{44EA74D4-DF3D-446D-8E40-99EB93EEEE05}"/>
          </ac:picMkLst>
        </pc:picChg>
        <pc:picChg chg="add mod">
          <ac:chgData name="Алексей Сергеев" userId="684d46b38839b103" providerId="LiveId" clId="{77355B3B-5D91-40C3-90C9-74A7C79D7645}" dt="2020-03-17T19:02:41.289" v="622" actId="1076"/>
          <ac:picMkLst>
            <pc:docMk/>
            <pc:sldMk cId="931498592" sldId="283"/>
            <ac:picMk id="6" creationId="{E9B3F621-3EC3-44CB-8E08-DF563C193C18}"/>
          </ac:picMkLst>
        </pc:picChg>
        <pc:picChg chg="add del mod">
          <ac:chgData name="Алексей Сергеев" userId="684d46b38839b103" providerId="LiveId" clId="{77355B3B-5D91-40C3-90C9-74A7C79D7645}" dt="2020-03-17T19:05:48.159" v="626" actId="478"/>
          <ac:picMkLst>
            <pc:docMk/>
            <pc:sldMk cId="931498592" sldId="283"/>
            <ac:picMk id="7" creationId="{EA6A0AB4-5C0E-4729-A85A-2812FAD00122}"/>
          </ac:picMkLst>
        </pc:picChg>
        <pc:picChg chg="add mod">
          <ac:chgData name="Алексей Сергеев" userId="684d46b38839b103" providerId="LiveId" clId="{77355B3B-5D91-40C3-90C9-74A7C79D7645}" dt="2020-03-17T19:10:36.176" v="639" actId="1036"/>
          <ac:picMkLst>
            <pc:docMk/>
            <pc:sldMk cId="931498592" sldId="283"/>
            <ac:picMk id="8" creationId="{34C7389F-F20D-42EE-BBAA-2FFE6AC7D1D9}"/>
          </ac:picMkLst>
        </pc:picChg>
        <pc:picChg chg="add mod">
          <ac:chgData name="Алексей Сергеев" userId="684d46b38839b103" providerId="LiveId" clId="{77355B3B-5D91-40C3-90C9-74A7C79D7645}" dt="2020-03-17T19:10:38.629" v="641" actId="1036"/>
          <ac:picMkLst>
            <pc:docMk/>
            <pc:sldMk cId="931498592" sldId="283"/>
            <ac:picMk id="9" creationId="{F16881E3-1C70-4BF6-A038-D12ACFB076AF}"/>
          </ac:picMkLst>
        </pc:picChg>
        <pc:picChg chg="add mod">
          <ac:chgData name="Алексей Сергеев" userId="684d46b38839b103" providerId="LiveId" clId="{77355B3B-5D91-40C3-90C9-74A7C79D7645}" dt="2020-03-17T19:10:41.291" v="643" actId="1038"/>
          <ac:picMkLst>
            <pc:docMk/>
            <pc:sldMk cId="931498592" sldId="283"/>
            <ac:picMk id="10" creationId="{F02D2833-46AD-4CAA-8391-A6BD930565DD}"/>
          </ac:picMkLst>
        </pc:picChg>
        <pc:picChg chg="add mod">
          <ac:chgData name="Алексей Сергеев" userId="684d46b38839b103" providerId="LiveId" clId="{77355B3B-5D91-40C3-90C9-74A7C79D7645}" dt="2020-03-17T19:11:35.262" v="646" actId="1076"/>
          <ac:picMkLst>
            <pc:docMk/>
            <pc:sldMk cId="931498592" sldId="283"/>
            <ac:picMk id="11" creationId="{5210C978-DAFD-4A14-9001-57EF90A62D49}"/>
          </ac:picMkLst>
        </pc:picChg>
      </pc:sldChg>
      <pc:sldChg chg="modSp add">
        <pc:chgData name="Алексей Сергеев" userId="684d46b38839b103" providerId="LiveId" clId="{77355B3B-5D91-40C3-90C9-74A7C79D7645}" dt="2020-03-17T19:14:42.805" v="838" actId="20577"/>
        <pc:sldMkLst>
          <pc:docMk/>
          <pc:sldMk cId="3410217337" sldId="284"/>
        </pc:sldMkLst>
        <pc:spChg chg="mod">
          <ac:chgData name="Алексей Сергеев" userId="684d46b38839b103" providerId="LiveId" clId="{77355B3B-5D91-40C3-90C9-74A7C79D7645}" dt="2020-03-17T19:12:45.471" v="675" actId="20577"/>
          <ac:spMkLst>
            <pc:docMk/>
            <pc:sldMk cId="3410217337" sldId="284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19:14:42.805" v="838" actId="20577"/>
          <ac:spMkLst>
            <pc:docMk/>
            <pc:sldMk cId="3410217337" sldId="284"/>
            <ac:spMk id="3" creationId="{00000000-0000-0000-0000-000000000000}"/>
          </ac:spMkLst>
        </pc:spChg>
      </pc:sldChg>
      <pc:sldChg chg="addSp delSp modSp add modAnim">
        <pc:chgData name="Алексей Сергеев" userId="684d46b38839b103" providerId="LiveId" clId="{77355B3B-5D91-40C3-90C9-74A7C79D7645}" dt="2020-03-17T19:17:38.499" v="856"/>
        <pc:sldMkLst>
          <pc:docMk/>
          <pc:sldMk cId="60334834" sldId="285"/>
        </pc:sldMkLst>
        <pc:spChg chg="del">
          <ac:chgData name="Алексей Сергеев" userId="684d46b38839b103" providerId="LiveId" clId="{77355B3B-5D91-40C3-90C9-74A7C79D7645}" dt="2020-03-17T19:15:41.480" v="840" actId="478"/>
          <ac:spMkLst>
            <pc:docMk/>
            <pc:sldMk cId="60334834" sldId="285"/>
            <ac:spMk id="2" creationId="{D5D62E69-257E-4504-BFE0-9869428A87B2}"/>
          </ac:spMkLst>
        </pc:spChg>
        <pc:spChg chg="del">
          <ac:chgData name="Алексей Сергеев" userId="684d46b38839b103" providerId="LiveId" clId="{77355B3B-5D91-40C3-90C9-74A7C79D7645}" dt="2020-03-17T19:15:43.655" v="841" actId="478"/>
          <ac:spMkLst>
            <pc:docMk/>
            <pc:sldMk cId="60334834" sldId="285"/>
            <ac:spMk id="3" creationId="{97895998-A585-4FAC-8F0A-FFD9AF9B1D16}"/>
          </ac:spMkLst>
        </pc:spChg>
        <pc:picChg chg="add mod">
          <ac:chgData name="Алексей Сергеев" userId="684d46b38839b103" providerId="LiveId" clId="{77355B3B-5D91-40C3-90C9-74A7C79D7645}" dt="2020-03-17T19:15:58.398" v="844" actId="1076"/>
          <ac:picMkLst>
            <pc:docMk/>
            <pc:sldMk cId="60334834" sldId="285"/>
            <ac:picMk id="4" creationId="{4EAAF18A-C04A-4EAA-AE04-3ABAA0CF0387}"/>
          </ac:picMkLst>
        </pc:picChg>
        <pc:picChg chg="add mod">
          <ac:chgData name="Алексей Сергеев" userId="684d46b38839b103" providerId="LiveId" clId="{77355B3B-5D91-40C3-90C9-74A7C79D7645}" dt="2020-03-17T19:16:25.447" v="847" actId="1076"/>
          <ac:picMkLst>
            <pc:docMk/>
            <pc:sldMk cId="60334834" sldId="285"/>
            <ac:picMk id="5" creationId="{1EFE9752-E96E-4D17-B4CA-B96337160CD2}"/>
          </ac:picMkLst>
        </pc:picChg>
        <pc:picChg chg="add mod">
          <ac:chgData name="Алексей Сергеев" userId="684d46b38839b103" providerId="LiveId" clId="{77355B3B-5D91-40C3-90C9-74A7C79D7645}" dt="2020-03-17T19:16:57.642" v="850" actId="1076"/>
          <ac:picMkLst>
            <pc:docMk/>
            <pc:sldMk cId="60334834" sldId="285"/>
            <ac:picMk id="6" creationId="{2C3067BA-526B-449E-B927-2DF371B8E167}"/>
          </ac:picMkLst>
        </pc:picChg>
        <pc:picChg chg="add mod">
          <ac:chgData name="Алексей Сергеев" userId="684d46b38839b103" providerId="LiveId" clId="{77355B3B-5D91-40C3-90C9-74A7C79D7645}" dt="2020-03-17T19:17:28.463" v="853" actId="1076"/>
          <ac:picMkLst>
            <pc:docMk/>
            <pc:sldMk cId="60334834" sldId="285"/>
            <ac:picMk id="7" creationId="{36B76BA4-7A86-47B9-A3F7-2A78D0015C0F}"/>
          </ac:picMkLst>
        </pc:picChg>
      </pc:sldChg>
      <pc:sldChg chg="modSp add ord">
        <pc:chgData name="Алексей Сергеев" userId="684d46b38839b103" providerId="LiveId" clId="{77355B3B-5D91-40C3-90C9-74A7C79D7645}" dt="2020-03-17T19:25:46.753" v="973" actId="20578"/>
        <pc:sldMkLst>
          <pc:docMk/>
          <pc:sldMk cId="4258501256" sldId="286"/>
        </pc:sldMkLst>
        <pc:spChg chg="mod">
          <ac:chgData name="Алексей Сергеев" userId="684d46b38839b103" providerId="LiveId" clId="{77355B3B-5D91-40C3-90C9-74A7C79D7645}" dt="2020-03-17T19:18:18.497" v="886" actId="20577"/>
          <ac:spMkLst>
            <pc:docMk/>
            <pc:sldMk cId="4258501256" sldId="286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19:25:46.753" v="973" actId="20578"/>
          <ac:spMkLst>
            <pc:docMk/>
            <pc:sldMk cId="4258501256" sldId="286"/>
            <ac:spMk id="3" creationId="{00000000-0000-0000-0000-000000000000}"/>
          </ac:spMkLst>
        </pc:spChg>
      </pc:sldChg>
      <pc:sldChg chg="addSp delSp modSp add">
        <pc:chgData name="Алексей Сергеев" userId="684d46b38839b103" providerId="LiveId" clId="{77355B3B-5D91-40C3-90C9-74A7C79D7645}" dt="2020-03-17T20:25:07.119" v="2105" actId="14100"/>
        <pc:sldMkLst>
          <pc:docMk/>
          <pc:sldMk cId="3033395118" sldId="287"/>
        </pc:sldMkLst>
        <pc:spChg chg="mod">
          <ac:chgData name="Алексей Сергеев" userId="684d46b38839b103" providerId="LiveId" clId="{77355B3B-5D91-40C3-90C9-74A7C79D7645}" dt="2020-03-17T20:25:07.119" v="2105" actId="14100"/>
          <ac:spMkLst>
            <pc:docMk/>
            <pc:sldMk cId="3033395118" sldId="287"/>
            <ac:spMk id="2" creationId="{00000000-0000-0000-0000-000000000000}"/>
          </ac:spMkLst>
        </pc:spChg>
        <pc:spChg chg="del">
          <ac:chgData name="Алексей Сергеев" userId="684d46b38839b103" providerId="LiveId" clId="{77355B3B-5D91-40C3-90C9-74A7C79D7645}" dt="2020-03-17T19:28:14.514" v="1007" actId="478"/>
          <ac:spMkLst>
            <pc:docMk/>
            <pc:sldMk cId="3033395118" sldId="287"/>
            <ac:spMk id="3" creationId="{00000000-0000-0000-0000-000000000000}"/>
          </ac:spMkLst>
        </pc:spChg>
        <pc:spChg chg="add del mod">
          <ac:chgData name="Алексей Сергеев" userId="684d46b38839b103" providerId="LiveId" clId="{77355B3B-5D91-40C3-90C9-74A7C79D7645}" dt="2020-03-17T20:24:49.626" v="2101" actId="478"/>
          <ac:spMkLst>
            <pc:docMk/>
            <pc:sldMk cId="3033395118" sldId="287"/>
            <ac:spMk id="5" creationId="{488EE604-8FA5-4698-9B60-6AAF1E550D52}"/>
          </ac:spMkLst>
        </pc:spChg>
        <pc:spChg chg="add del mod">
          <ac:chgData name="Алексей Сергеев" userId="684d46b38839b103" providerId="LiveId" clId="{77355B3B-5D91-40C3-90C9-74A7C79D7645}" dt="2020-03-17T20:24:56.971" v="2103" actId="478"/>
          <ac:spMkLst>
            <pc:docMk/>
            <pc:sldMk cId="3033395118" sldId="287"/>
            <ac:spMk id="9" creationId="{48520C8A-C4DA-454B-A79D-370D543613B6}"/>
          </ac:spMkLst>
        </pc:spChg>
        <pc:picChg chg="add del mod">
          <ac:chgData name="Алексей Сергеев" userId="684d46b38839b103" providerId="LiveId" clId="{77355B3B-5D91-40C3-90C9-74A7C79D7645}" dt="2020-03-17T19:28:40.217" v="1017"/>
          <ac:picMkLst>
            <pc:docMk/>
            <pc:sldMk cId="3033395118" sldId="287"/>
            <ac:picMk id="6" creationId="{FB0BEE52-9434-4A8E-B51A-5084D5E8EA9F}"/>
          </ac:picMkLst>
        </pc:picChg>
        <pc:picChg chg="add mod">
          <ac:chgData name="Алексей Сергеев" userId="684d46b38839b103" providerId="LiveId" clId="{77355B3B-5D91-40C3-90C9-74A7C79D7645}" dt="2020-03-17T20:24:24.879" v="2094" actId="1076"/>
          <ac:picMkLst>
            <pc:docMk/>
            <pc:sldMk cId="3033395118" sldId="287"/>
            <ac:picMk id="7" creationId="{D6075FB0-C4B7-45BD-98D3-A3C619EF5C5A}"/>
          </ac:picMkLst>
        </pc:picChg>
      </pc:sldChg>
      <pc:sldChg chg="addSp delSp modSp add ord">
        <pc:chgData name="Алексей Сергеев" userId="684d46b38839b103" providerId="LiveId" clId="{77355B3B-5D91-40C3-90C9-74A7C79D7645}" dt="2020-03-17T19:34:06.870" v="1139" actId="20577"/>
        <pc:sldMkLst>
          <pc:docMk/>
          <pc:sldMk cId="2629729068" sldId="288"/>
        </pc:sldMkLst>
        <pc:spChg chg="add del mod">
          <ac:chgData name="Алексей Сергеев" userId="684d46b38839b103" providerId="LiveId" clId="{77355B3B-5D91-40C3-90C9-74A7C79D7645}" dt="2020-03-17T19:34:06.870" v="1139" actId="20577"/>
          <ac:spMkLst>
            <pc:docMk/>
            <pc:sldMk cId="2629729068" sldId="288"/>
            <ac:spMk id="2" creationId="{00000000-0000-0000-0000-000000000000}"/>
          </ac:spMkLst>
        </pc:spChg>
        <pc:spChg chg="add del mod">
          <ac:chgData name="Алексей Сергеев" userId="684d46b38839b103" providerId="LiveId" clId="{77355B3B-5D91-40C3-90C9-74A7C79D7645}" dt="2020-03-17T19:33:57.473" v="1111" actId="14100"/>
          <ac:spMkLst>
            <pc:docMk/>
            <pc:sldMk cId="2629729068" sldId="288"/>
            <ac:spMk id="3" creationId="{00000000-0000-0000-0000-000000000000}"/>
          </ac:spMkLst>
        </pc:spChg>
        <pc:spChg chg="add del mod">
          <ac:chgData name="Алексей Сергеев" userId="684d46b38839b103" providerId="LiveId" clId="{77355B3B-5D91-40C3-90C9-74A7C79D7645}" dt="2020-03-17T19:33:56.679" v="1110" actId="478"/>
          <ac:spMkLst>
            <pc:docMk/>
            <pc:sldMk cId="2629729068" sldId="288"/>
            <ac:spMk id="5" creationId="{C06F8319-9467-4420-936E-729121C921B2}"/>
          </ac:spMkLst>
        </pc:spChg>
        <pc:spChg chg="add del mod">
          <ac:chgData name="Алексей Сергеев" userId="684d46b38839b103" providerId="LiveId" clId="{77355B3B-5D91-40C3-90C9-74A7C79D7645}" dt="2020-03-17T19:33:52.180" v="1103" actId="21"/>
          <ac:spMkLst>
            <pc:docMk/>
            <pc:sldMk cId="2629729068" sldId="288"/>
            <ac:spMk id="8" creationId="{42648236-28C7-457A-B13C-FDB8A777C159}"/>
          </ac:spMkLst>
        </pc:spChg>
        <pc:picChg chg="add del mod">
          <ac:chgData name="Алексей Сергеев" userId="684d46b38839b103" providerId="LiveId" clId="{77355B3B-5D91-40C3-90C9-74A7C79D7645}" dt="2020-03-17T19:33:55.941" v="1109"/>
          <ac:picMkLst>
            <pc:docMk/>
            <pc:sldMk cId="2629729068" sldId="288"/>
            <ac:picMk id="6" creationId="{47C97F42-E250-4B57-865D-5AFEAFE755C2}"/>
          </ac:picMkLst>
        </pc:picChg>
      </pc:sldChg>
      <pc:sldChg chg="add del ord">
        <pc:chgData name="Алексей Сергеев" userId="684d46b38839b103" providerId="LiveId" clId="{77355B3B-5D91-40C3-90C9-74A7C79D7645}" dt="2020-03-17T19:32:21.353" v="1068" actId="47"/>
        <pc:sldMkLst>
          <pc:docMk/>
          <pc:sldMk cId="3279217837" sldId="288"/>
        </pc:sldMkLst>
      </pc:sldChg>
      <pc:sldChg chg="addSp delSp modSp add modAnim">
        <pc:chgData name="Алексей Сергеев" userId="684d46b38839b103" providerId="LiveId" clId="{77355B3B-5D91-40C3-90C9-74A7C79D7645}" dt="2020-03-17T19:42:32.293" v="1164"/>
        <pc:sldMkLst>
          <pc:docMk/>
          <pc:sldMk cId="2565755639" sldId="289"/>
        </pc:sldMkLst>
        <pc:spChg chg="del">
          <ac:chgData name="Алексей Сергеев" userId="684d46b38839b103" providerId="LiveId" clId="{77355B3B-5D91-40C3-90C9-74A7C79D7645}" dt="2020-03-17T19:35:23.613" v="1142" actId="478"/>
          <ac:spMkLst>
            <pc:docMk/>
            <pc:sldMk cId="2565755639" sldId="289"/>
            <ac:spMk id="2" creationId="{C4125EB4-EB15-41A1-BADB-20071E7E023B}"/>
          </ac:spMkLst>
        </pc:spChg>
        <pc:spChg chg="del">
          <ac:chgData name="Алексей Сергеев" userId="684d46b38839b103" providerId="LiveId" clId="{77355B3B-5D91-40C3-90C9-74A7C79D7645}" dt="2020-03-17T19:35:22.105" v="1141" actId="478"/>
          <ac:spMkLst>
            <pc:docMk/>
            <pc:sldMk cId="2565755639" sldId="289"/>
            <ac:spMk id="3" creationId="{C8647A13-2D11-462A-86FA-9B499BF19504}"/>
          </ac:spMkLst>
        </pc:spChg>
        <pc:spChg chg="add del">
          <ac:chgData name="Алексей Сергеев" userId="684d46b38839b103" providerId="LiveId" clId="{77355B3B-5D91-40C3-90C9-74A7C79D7645}" dt="2020-03-17T19:35:26.634" v="1144"/>
          <ac:spMkLst>
            <pc:docMk/>
            <pc:sldMk cId="2565755639" sldId="289"/>
            <ac:spMk id="4" creationId="{F3C3BC0D-9F48-40AF-9E9E-A201ABCAB626}"/>
          </ac:spMkLst>
        </pc:spChg>
        <pc:picChg chg="add mod">
          <ac:chgData name="Алексей Сергеев" userId="684d46b38839b103" providerId="LiveId" clId="{77355B3B-5D91-40C3-90C9-74A7C79D7645}" dt="2020-03-17T19:35:42.647" v="1147" actId="1076"/>
          <ac:picMkLst>
            <pc:docMk/>
            <pc:sldMk cId="2565755639" sldId="289"/>
            <ac:picMk id="5" creationId="{C085B105-39AE-43F6-A1E3-3DA4D5F11F2E}"/>
          </ac:picMkLst>
        </pc:picChg>
        <pc:picChg chg="add mod">
          <ac:chgData name="Алексей Сергеев" userId="684d46b38839b103" providerId="LiveId" clId="{77355B3B-5D91-40C3-90C9-74A7C79D7645}" dt="2020-03-17T19:38:07.160" v="1150" actId="1076"/>
          <ac:picMkLst>
            <pc:docMk/>
            <pc:sldMk cId="2565755639" sldId="289"/>
            <ac:picMk id="6" creationId="{80D5AEC3-715C-4AED-8245-BC5954A9AB23}"/>
          </ac:picMkLst>
        </pc:picChg>
        <pc:picChg chg="add mod">
          <ac:chgData name="Алексей Сергеев" userId="684d46b38839b103" providerId="LiveId" clId="{77355B3B-5D91-40C3-90C9-74A7C79D7645}" dt="2020-03-17T19:39:46.643" v="1154" actId="1076"/>
          <ac:picMkLst>
            <pc:docMk/>
            <pc:sldMk cId="2565755639" sldId="289"/>
            <ac:picMk id="7" creationId="{F96C60BC-5689-4AE0-9C00-49D97FF16C5D}"/>
          </ac:picMkLst>
        </pc:picChg>
        <pc:picChg chg="add mod">
          <ac:chgData name="Алексей Сергеев" userId="684d46b38839b103" providerId="LiveId" clId="{77355B3B-5D91-40C3-90C9-74A7C79D7645}" dt="2020-03-17T19:39:55.405" v="1157" actId="1076"/>
          <ac:picMkLst>
            <pc:docMk/>
            <pc:sldMk cId="2565755639" sldId="289"/>
            <ac:picMk id="8" creationId="{7DC6F49C-0FC9-4C00-8CC3-C9F5815381D3}"/>
          </ac:picMkLst>
        </pc:picChg>
        <pc:picChg chg="add mod">
          <ac:chgData name="Алексей Сергеев" userId="684d46b38839b103" providerId="LiveId" clId="{77355B3B-5D91-40C3-90C9-74A7C79D7645}" dt="2020-03-17T19:41:13.866" v="1160" actId="1076"/>
          <ac:picMkLst>
            <pc:docMk/>
            <pc:sldMk cId="2565755639" sldId="289"/>
            <ac:picMk id="9" creationId="{6E4FC09B-A6BD-4C6D-AD6A-D2249A7BF3A3}"/>
          </ac:picMkLst>
        </pc:picChg>
      </pc:sldChg>
      <pc:sldChg chg="modSp add ord">
        <pc:chgData name="Алексей Сергеев" userId="684d46b38839b103" providerId="LiveId" clId="{77355B3B-5D91-40C3-90C9-74A7C79D7645}" dt="2020-03-17T19:47:16.620" v="1464" actId="20577"/>
        <pc:sldMkLst>
          <pc:docMk/>
          <pc:sldMk cId="3654063298" sldId="290"/>
        </pc:sldMkLst>
        <pc:spChg chg="mod">
          <ac:chgData name="Алексей Сергеев" userId="684d46b38839b103" providerId="LiveId" clId="{77355B3B-5D91-40C3-90C9-74A7C79D7645}" dt="2020-03-17T19:43:10.608" v="1188" actId="20577"/>
          <ac:spMkLst>
            <pc:docMk/>
            <pc:sldMk cId="3654063298" sldId="290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19:47:16.620" v="1464" actId="20577"/>
          <ac:spMkLst>
            <pc:docMk/>
            <pc:sldMk cId="3654063298" sldId="290"/>
            <ac:spMk id="3" creationId="{00000000-0000-0000-0000-000000000000}"/>
          </ac:spMkLst>
        </pc:spChg>
      </pc:sldChg>
      <pc:sldChg chg="addSp delSp modSp add delAnim modAnim">
        <pc:chgData name="Алексей Сергеев" userId="684d46b38839b103" providerId="LiveId" clId="{77355B3B-5D91-40C3-90C9-74A7C79D7645}" dt="2020-03-17T19:58:33.561" v="1485"/>
        <pc:sldMkLst>
          <pc:docMk/>
          <pc:sldMk cId="3583126756" sldId="291"/>
        </pc:sldMkLst>
        <pc:spChg chg="del">
          <ac:chgData name="Алексей Сергеев" userId="684d46b38839b103" providerId="LiveId" clId="{77355B3B-5D91-40C3-90C9-74A7C79D7645}" dt="2020-03-17T19:46:17.862" v="1392" actId="478"/>
          <ac:spMkLst>
            <pc:docMk/>
            <pc:sldMk cId="3583126756" sldId="291"/>
            <ac:spMk id="2" creationId="{F339B598-9AFE-42C4-984F-F631D4644539}"/>
          </ac:spMkLst>
        </pc:spChg>
        <pc:spChg chg="del">
          <ac:chgData name="Алексей Сергеев" userId="684d46b38839b103" providerId="LiveId" clId="{77355B3B-5D91-40C3-90C9-74A7C79D7645}" dt="2020-03-17T19:46:16.238" v="1391" actId="478"/>
          <ac:spMkLst>
            <pc:docMk/>
            <pc:sldMk cId="3583126756" sldId="291"/>
            <ac:spMk id="3" creationId="{1A0ABCA4-EF2F-4EE1-9C63-46A47DE9E599}"/>
          </ac:spMkLst>
        </pc:spChg>
        <pc:picChg chg="add mod">
          <ac:chgData name="Алексей Сергеев" userId="684d46b38839b103" providerId="LiveId" clId="{77355B3B-5D91-40C3-90C9-74A7C79D7645}" dt="2020-03-17T19:49:17.824" v="1467" actId="1076"/>
          <ac:picMkLst>
            <pc:docMk/>
            <pc:sldMk cId="3583126756" sldId="291"/>
            <ac:picMk id="4" creationId="{DA44BA2C-9800-46B7-8C4F-05218BD1526C}"/>
          </ac:picMkLst>
        </pc:picChg>
        <pc:picChg chg="add mod">
          <ac:chgData name="Алексей Сергеев" userId="684d46b38839b103" providerId="LiveId" clId="{77355B3B-5D91-40C3-90C9-74A7C79D7645}" dt="2020-03-17T19:52:54.007" v="1471" actId="1076"/>
          <ac:picMkLst>
            <pc:docMk/>
            <pc:sldMk cId="3583126756" sldId="291"/>
            <ac:picMk id="5" creationId="{469A7744-EB2D-4B1A-A9CE-5A3EB005B5A6}"/>
          </ac:picMkLst>
        </pc:picChg>
        <pc:picChg chg="add mod">
          <ac:chgData name="Алексей Сергеев" userId="684d46b38839b103" providerId="LiveId" clId="{77355B3B-5D91-40C3-90C9-74A7C79D7645}" dt="2020-03-17T19:58:29.437" v="1484" actId="1076"/>
          <ac:picMkLst>
            <pc:docMk/>
            <pc:sldMk cId="3583126756" sldId="291"/>
            <ac:picMk id="6" creationId="{DDEB0B12-79C6-4E50-B91A-1EDFD52C3471}"/>
          </ac:picMkLst>
        </pc:picChg>
        <pc:picChg chg="add del mod">
          <ac:chgData name="Алексей Сергеев" userId="684d46b38839b103" providerId="LiveId" clId="{77355B3B-5D91-40C3-90C9-74A7C79D7645}" dt="2020-03-17T19:58:17.289" v="1483" actId="478"/>
          <ac:picMkLst>
            <pc:docMk/>
            <pc:sldMk cId="3583126756" sldId="291"/>
            <ac:picMk id="7" creationId="{96C8CAB5-6E1A-4F27-9AD5-7D4213B69FE5}"/>
          </ac:picMkLst>
        </pc:picChg>
      </pc:sldChg>
      <pc:sldChg chg="modSp add">
        <pc:chgData name="Алексей Сергеев" userId="684d46b38839b103" providerId="LiveId" clId="{77355B3B-5D91-40C3-90C9-74A7C79D7645}" dt="2020-03-17T20:00:24.538" v="1677" actId="20577"/>
        <pc:sldMkLst>
          <pc:docMk/>
          <pc:sldMk cId="3128643970" sldId="292"/>
        </pc:sldMkLst>
        <pc:spChg chg="mod">
          <ac:chgData name="Алексей Сергеев" userId="684d46b38839b103" providerId="LiveId" clId="{77355B3B-5D91-40C3-90C9-74A7C79D7645}" dt="2020-03-17T19:59:18.130" v="1518" actId="20577"/>
          <ac:spMkLst>
            <pc:docMk/>
            <pc:sldMk cId="3128643970" sldId="292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20:00:24.538" v="1677" actId="20577"/>
          <ac:spMkLst>
            <pc:docMk/>
            <pc:sldMk cId="3128643970" sldId="292"/>
            <ac:spMk id="3" creationId="{00000000-0000-0000-0000-000000000000}"/>
          </ac:spMkLst>
        </pc:spChg>
      </pc:sldChg>
      <pc:sldChg chg="addSp delSp modSp add">
        <pc:chgData name="Алексей Сергеев" userId="684d46b38839b103" providerId="LiveId" clId="{77355B3B-5D91-40C3-90C9-74A7C79D7645}" dt="2020-03-17T20:03:31.569" v="1688" actId="1076"/>
        <pc:sldMkLst>
          <pc:docMk/>
          <pc:sldMk cId="3805781143" sldId="293"/>
        </pc:sldMkLst>
        <pc:spChg chg="del">
          <ac:chgData name="Алексей Сергеев" userId="684d46b38839b103" providerId="LiveId" clId="{77355B3B-5D91-40C3-90C9-74A7C79D7645}" dt="2020-03-17T20:01:10.300" v="1680" actId="478"/>
          <ac:spMkLst>
            <pc:docMk/>
            <pc:sldMk cId="3805781143" sldId="293"/>
            <ac:spMk id="2" creationId="{88C52C8B-D4F0-47BE-8DED-BCE7F7B05338}"/>
          </ac:spMkLst>
        </pc:spChg>
        <pc:spChg chg="del">
          <ac:chgData name="Алексей Сергеев" userId="684d46b38839b103" providerId="LiveId" clId="{77355B3B-5D91-40C3-90C9-74A7C79D7645}" dt="2020-03-17T20:01:08.986" v="1679" actId="478"/>
          <ac:spMkLst>
            <pc:docMk/>
            <pc:sldMk cId="3805781143" sldId="293"/>
            <ac:spMk id="3" creationId="{0E6EC636-20DD-429D-85A7-24E7C84A08A5}"/>
          </ac:spMkLst>
        </pc:spChg>
        <pc:picChg chg="add mod">
          <ac:chgData name="Алексей Сергеев" userId="684d46b38839b103" providerId="LiveId" clId="{77355B3B-5D91-40C3-90C9-74A7C79D7645}" dt="2020-03-17T20:03:31.569" v="1688" actId="1076"/>
          <ac:picMkLst>
            <pc:docMk/>
            <pc:sldMk cId="3805781143" sldId="293"/>
            <ac:picMk id="4" creationId="{2046CD46-428F-4282-9065-9CEE281467A7}"/>
          </ac:picMkLst>
        </pc:picChg>
      </pc:sldChg>
      <pc:sldChg chg="modSp add ord">
        <pc:chgData name="Алексей Сергеев" userId="684d46b38839b103" providerId="LiveId" clId="{77355B3B-5D91-40C3-90C9-74A7C79D7645}" dt="2020-03-17T20:06:55.857" v="1972" actId="20577"/>
        <pc:sldMkLst>
          <pc:docMk/>
          <pc:sldMk cId="3338975230" sldId="294"/>
        </pc:sldMkLst>
        <pc:spChg chg="mod">
          <ac:chgData name="Алексей Сергеев" userId="684d46b38839b103" providerId="LiveId" clId="{77355B3B-5D91-40C3-90C9-74A7C79D7645}" dt="2020-03-17T20:04:05.314" v="1753" actId="20577"/>
          <ac:spMkLst>
            <pc:docMk/>
            <pc:sldMk cId="3338975230" sldId="294"/>
            <ac:spMk id="2" creationId="{00000000-0000-0000-0000-000000000000}"/>
          </ac:spMkLst>
        </pc:spChg>
        <pc:spChg chg="mod">
          <ac:chgData name="Алексей Сергеев" userId="684d46b38839b103" providerId="LiveId" clId="{77355B3B-5D91-40C3-90C9-74A7C79D7645}" dt="2020-03-17T20:06:55.857" v="1972" actId="20577"/>
          <ac:spMkLst>
            <pc:docMk/>
            <pc:sldMk cId="3338975230" sldId="294"/>
            <ac:spMk id="3" creationId="{00000000-0000-0000-0000-000000000000}"/>
          </ac:spMkLst>
        </pc:spChg>
      </pc:sldChg>
      <pc:sldChg chg="addSp delSp modSp add modAnim">
        <pc:chgData name="Алексей Сергеев" userId="684d46b38839b103" providerId="LiveId" clId="{77355B3B-5D91-40C3-90C9-74A7C79D7645}" dt="2020-03-17T20:16:13.766" v="2021"/>
        <pc:sldMkLst>
          <pc:docMk/>
          <pc:sldMk cId="1652293388" sldId="295"/>
        </pc:sldMkLst>
        <pc:spChg chg="del">
          <ac:chgData name="Алексей Сергеев" userId="684d46b38839b103" providerId="LiveId" clId="{77355B3B-5D91-40C3-90C9-74A7C79D7645}" dt="2020-03-17T20:07:15.876" v="1975" actId="478"/>
          <ac:spMkLst>
            <pc:docMk/>
            <pc:sldMk cId="1652293388" sldId="295"/>
            <ac:spMk id="2" creationId="{86BAA919-C159-4A54-AF4E-C2D8641CD53A}"/>
          </ac:spMkLst>
        </pc:spChg>
        <pc:spChg chg="del">
          <ac:chgData name="Алексей Сергеев" userId="684d46b38839b103" providerId="LiveId" clId="{77355B3B-5D91-40C3-90C9-74A7C79D7645}" dt="2020-03-17T20:07:14.459" v="1974" actId="478"/>
          <ac:spMkLst>
            <pc:docMk/>
            <pc:sldMk cId="1652293388" sldId="295"/>
            <ac:spMk id="3" creationId="{F89A8FD4-1A71-4B6C-B298-D3A6312073E1}"/>
          </ac:spMkLst>
        </pc:spChg>
        <pc:picChg chg="add mod">
          <ac:chgData name="Алексей Сергеев" userId="684d46b38839b103" providerId="LiveId" clId="{77355B3B-5D91-40C3-90C9-74A7C79D7645}" dt="2020-03-17T20:08:09.503" v="1978" actId="1076"/>
          <ac:picMkLst>
            <pc:docMk/>
            <pc:sldMk cId="1652293388" sldId="295"/>
            <ac:picMk id="4" creationId="{3125428D-ED7C-4ED0-9E22-077941286068}"/>
          </ac:picMkLst>
        </pc:picChg>
        <pc:picChg chg="add mod">
          <ac:chgData name="Алексей Сергеев" userId="684d46b38839b103" providerId="LiveId" clId="{77355B3B-5D91-40C3-90C9-74A7C79D7645}" dt="2020-03-17T20:08:57.580" v="1981" actId="1076"/>
          <ac:picMkLst>
            <pc:docMk/>
            <pc:sldMk cId="1652293388" sldId="295"/>
            <ac:picMk id="5" creationId="{43161057-3891-4523-AEB0-1C0C1AE9DD13}"/>
          </ac:picMkLst>
        </pc:picChg>
        <pc:picChg chg="add mod">
          <ac:chgData name="Алексей Сергеев" userId="684d46b38839b103" providerId="LiveId" clId="{77355B3B-5D91-40C3-90C9-74A7C79D7645}" dt="2020-03-17T20:12:12.734" v="1991" actId="1036"/>
          <ac:picMkLst>
            <pc:docMk/>
            <pc:sldMk cId="1652293388" sldId="295"/>
            <ac:picMk id="6" creationId="{B6D88FA3-ACFE-4648-BF91-14AB8FE9A9A8}"/>
          </ac:picMkLst>
        </pc:picChg>
        <pc:picChg chg="add mod">
          <ac:chgData name="Алексей Сергеев" userId="684d46b38839b103" providerId="LiveId" clId="{77355B3B-5D91-40C3-90C9-74A7C79D7645}" dt="2020-03-17T20:12:21.743" v="2001" actId="1037"/>
          <ac:picMkLst>
            <pc:docMk/>
            <pc:sldMk cId="1652293388" sldId="295"/>
            <ac:picMk id="7" creationId="{D81E54EC-DA87-40AA-A825-FF1B161872FF}"/>
          </ac:picMkLst>
        </pc:picChg>
        <pc:picChg chg="add del mod">
          <ac:chgData name="Алексей Сергеев" userId="684d46b38839b103" providerId="LiveId" clId="{77355B3B-5D91-40C3-90C9-74A7C79D7645}" dt="2020-03-17T20:12:34.628" v="2006" actId="478"/>
          <ac:picMkLst>
            <pc:docMk/>
            <pc:sldMk cId="1652293388" sldId="295"/>
            <ac:picMk id="8" creationId="{510A4803-EBA5-4BD8-A0DC-4D8FA063E84E}"/>
          </ac:picMkLst>
        </pc:picChg>
        <pc:picChg chg="add mod">
          <ac:chgData name="Алексей Сергеев" userId="684d46b38839b103" providerId="LiveId" clId="{77355B3B-5D91-40C3-90C9-74A7C79D7645}" dt="2020-03-17T20:15:54.064" v="2016" actId="1036"/>
          <ac:picMkLst>
            <pc:docMk/>
            <pc:sldMk cId="1652293388" sldId="295"/>
            <ac:picMk id="9" creationId="{5AD70615-1C01-450C-919A-6EE823AB08DA}"/>
          </ac:picMkLst>
        </pc:picChg>
        <pc:picChg chg="add mod">
          <ac:chgData name="Алексей Сергеев" userId="684d46b38839b103" providerId="LiveId" clId="{77355B3B-5D91-40C3-90C9-74A7C79D7645}" dt="2020-03-17T20:15:50.325" v="2013" actId="1076"/>
          <ac:picMkLst>
            <pc:docMk/>
            <pc:sldMk cId="1652293388" sldId="295"/>
            <ac:picMk id="10" creationId="{49ED5DCC-A514-4DBF-84DD-80E7BE7BAEF4}"/>
          </ac:picMkLst>
        </pc:picChg>
      </pc:sldChg>
      <pc:sldChg chg="addSp delSp modSp add modAnim">
        <pc:chgData name="Алексей Сергеев" userId="684d46b38839b103" providerId="LiveId" clId="{77355B3B-5D91-40C3-90C9-74A7C79D7645}" dt="2020-03-17T20:21:48.266" v="2039"/>
        <pc:sldMkLst>
          <pc:docMk/>
          <pc:sldMk cId="1729379655" sldId="296"/>
        </pc:sldMkLst>
        <pc:spChg chg="del">
          <ac:chgData name="Алексей Сергеев" userId="684d46b38839b103" providerId="LiveId" clId="{77355B3B-5D91-40C3-90C9-74A7C79D7645}" dt="2020-03-17T20:17:08.574" v="2024" actId="478"/>
          <ac:spMkLst>
            <pc:docMk/>
            <pc:sldMk cId="1729379655" sldId="296"/>
            <ac:spMk id="2" creationId="{80A8CBE0-8DAF-4270-9714-E08C729DC526}"/>
          </ac:spMkLst>
        </pc:spChg>
        <pc:spChg chg="del">
          <ac:chgData name="Алексей Сергеев" userId="684d46b38839b103" providerId="LiveId" clId="{77355B3B-5D91-40C3-90C9-74A7C79D7645}" dt="2020-03-17T20:17:07.284" v="2023" actId="478"/>
          <ac:spMkLst>
            <pc:docMk/>
            <pc:sldMk cId="1729379655" sldId="296"/>
            <ac:spMk id="3" creationId="{BCFE005B-3AB5-4E40-A6FA-B31F11A032C1}"/>
          </ac:spMkLst>
        </pc:spChg>
        <pc:picChg chg="add mod">
          <ac:chgData name="Алексей Сергеев" userId="684d46b38839b103" providerId="LiveId" clId="{77355B3B-5D91-40C3-90C9-74A7C79D7645}" dt="2020-03-17T20:17:17.769" v="2027" actId="1076"/>
          <ac:picMkLst>
            <pc:docMk/>
            <pc:sldMk cId="1729379655" sldId="296"/>
            <ac:picMk id="4" creationId="{904D70F0-2401-4B46-B6CD-B2E97BABF378}"/>
          </ac:picMkLst>
        </pc:picChg>
        <pc:picChg chg="add mod">
          <ac:chgData name="Алексей Сергеев" userId="684d46b38839b103" providerId="LiveId" clId="{77355B3B-5D91-40C3-90C9-74A7C79D7645}" dt="2020-03-17T20:18:14.878" v="2030" actId="1076"/>
          <ac:picMkLst>
            <pc:docMk/>
            <pc:sldMk cId="1729379655" sldId="296"/>
            <ac:picMk id="5" creationId="{4D6CEBD6-A264-4A5D-9BC9-32A14AF46694}"/>
          </ac:picMkLst>
        </pc:picChg>
        <pc:picChg chg="add mod">
          <ac:chgData name="Алексей Сергеев" userId="684d46b38839b103" providerId="LiveId" clId="{77355B3B-5D91-40C3-90C9-74A7C79D7645}" dt="2020-03-17T20:20:13.811" v="2033" actId="1076"/>
          <ac:picMkLst>
            <pc:docMk/>
            <pc:sldMk cId="1729379655" sldId="296"/>
            <ac:picMk id="6" creationId="{EA79A882-A985-4071-856C-2F5C4A0FAF74}"/>
          </ac:picMkLst>
        </pc:picChg>
        <pc:picChg chg="add mod">
          <ac:chgData name="Алексей Сергеев" userId="684d46b38839b103" providerId="LiveId" clId="{77355B3B-5D91-40C3-90C9-74A7C79D7645}" dt="2020-03-17T20:21:37.150" v="2036" actId="1076"/>
          <ac:picMkLst>
            <pc:docMk/>
            <pc:sldMk cId="1729379655" sldId="296"/>
            <ac:picMk id="7" creationId="{95500A46-D352-489D-B0F6-DA8ADE50AD6D}"/>
          </ac:picMkLst>
        </pc:picChg>
      </pc:sldChg>
      <pc:sldChg chg="addSp delSp modSp add ord">
        <pc:chgData name="Алексей Сергеев" userId="684d46b38839b103" providerId="LiveId" clId="{77355B3B-5D91-40C3-90C9-74A7C79D7645}" dt="2020-03-17T20:23:21.597" v="2091" actId="1035"/>
        <pc:sldMkLst>
          <pc:docMk/>
          <pc:sldMk cId="1482010643" sldId="297"/>
        </pc:sldMkLst>
        <pc:spChg chg="mod">
          <ac:chgData name="Алексей Сергеев" userId="684d46b38839b103" providerId="LiveId" clId="{77355B3B-5D91-40C3-90C9-74A7C79D7645}" dt="2020-03-17T20:23:00.538" v="2079" actId="14100"/>
          <ac:spMkLst>
            <pc:docMk/>
            <pc:sldMk cId="1482010643" sldId="297"/>
            <ac:spMk id="2" creationId="{00000000-0000-0000-0000-000000000000}"/>
          </ac:spMkLst>
        </pc:spChg>
        <pc:spChg chg="del mod">
          <ac:chgData name="Алексей Сергеев" userId="684d46b38839b103" providerId="LiveId" clId="{77355B3B-5D91-40C3-90C9-74A7C79D7645}" dt="2020-03-17T20:23:03.618" v="2080" actId="478"/>
          <ac:spMkLst>
            <pc:docMk/>
            <pc:sldMk cId="1482010643" sldId="297"/>
            <ac:spMk id="3" creationId="{00000000-0000-0000-0000-000000000000}"/>
          </ac:spMkLst>
        </pc:spChg>
        <pc:spChg chg="add del mod">
          <ac:chgData name="Алексей Сергеев" userId="684d46b38839b103" providerId="LiveId" clId="{77355B3B-5D91-40C3-90C9-74A7C79D7645}" dt="2020-03-17T20:23:07.111" v="2081" actId="478"/>
          <ac:spMkLst>
            <pc:docMk/>
            <pc:sldMk cId="1482010643" sldId="297"/>
            <ac:spMk id="6" creationId="{9F015BA8-9D47-415A-9C8B-BCEE25C27F87}"/>
          </ac:spMkLst>
        </pc:spChg>
        <pc:picChg chg="add mod">
          <ac:chgData name="Алексей Сергеев" userId="684d46b38839b103" providerId="LiveId" clId="{77355B3B-5D91-40C3-90C9-74A7C79D7645}" dt="2020-03-17T20:23:21.597" v="2091" actId="1035"/>
          <ac:picMkLst>
            <pc:docMk/>
            <pc:sldMk cId="1482010643" sldId="297"/>
            <ac:picMk id="4" creationId="{12D4CB70-CE5B-43FB-8414-A2D8EEC3B389}"/>
          </ac:picMkLst>
        </pc:picChg>
      </pc:sldChg>
      <pc:sldChg chg="addSp delSp modSp add ord">
        <pc:chgData name="Алексей Сергеев" userId="684d46b38839b103" providerId="LiveId" clId="{77355B3B-5D91-40C3-90C9-74A7C79D7645}" dt="2020-03-17T20:28:18.506" v="2200" actId="6549"/>
        <pc:sldMkLst>
          <pc:docMk/>
          <pc:sldMk cId="3427366993" sldId="298"/>
        </pc:sldMkLst>
        <pc:spChg chg="mod">
          <ac:chgData name="Алексей Сергеев" userId="684d46b38839b103" providerId="LiveId" clId="{77355B3B-5D91-40C3-90C9-74A7C79D7645}" dt="2020-03-17T20:28:18.506" v="2200" actId="6549"/>
          <ac:spMkLst>
            <pc:docMk/>
            <pc:sldMk cId="3427366993" sldId="298"/>
            <ac:spMk id="2" creationId="{00000000-0000-0000-0000-000000000000}"/>
          </ac:spMkLst>
        </pc:spChg>
        <pc:picChg chg="add mod">
          <ac:chgData name="Алексей Сергеев" userId="684d46b38839b103" providerId="LiveId" clId="{77355B3B-5D91-40C3-90C9-74A7C79D7645}" dt="2020-03-17T20:27:14.705" v="2113" actId="1076"/>
          <ac:picMkLst>
            <pc:docMk/>
            <pc:sldMk cId="3427366993" sldId="298"/>
            <ac:picMk id="4" creationId="{5CAE96F4-2FF2-43B7-A9B9-EB3E4679521F}"/>
          </ac:picMkLst>
        </pc:picChg>
        <pc:picChg chg="del">
          <ac:chgData name="Алексей Сергеев" userId="684d46b38839b103" providerId="LiveId" clId="{77355B3B-5D91-40C3-90C9-74A7C79D7645}" dt="2020-03-17T20:27:09.929" v="2109" actId="478"/>
          <ac:picMkLst>
            <pc:docMk/>
            <pc:sldMk cId="3427366993" sldId="298"/>
            <ac:picMk id="7" creationId="{D6075FB0-C4B7-45BD-98D3-A3C619EF5C5A}"/>
          </ac:picMkLst>
        </pc:picChg>
      </pc:sldChg>
      <pc:sldChg chg="addSp delSp modSp add modAnim">
        <pc:chgData name="Алексей Сергеев" userId="684d46b38839b103" providerId="LiveId" clId="{77355B3B-5D91-40C3-90C9-74A7C79D7645}" dt="2020-03-17T20:35:38.493" v="2233"/>
        <pc:sldMkLst>
          <pc:docMk/>
          <pc:sldMk cId="851903003" sldId="299"/>
        </pc:sldMkLst>
        <pc:spChg chg="del">
          <ac:chgData name="Алексей Сергеев" userId="684d46b38839b103" providerId="LiveId" clId="{77355B3B-5D91-40C3-90C9-74A7C79D7645}" dt="2020-03-17T20:28:31.046" v="2203" actId="478"/>
          <ac:spMkLst>
            <pc:docMk/>
            <pc:sldMk cId="851903003" sldId="299"/>
            <ac:spMk id="2" creationId="{E29BB3F8-9252-4E03-8945-2535ABC88145}"/>
          </ac:spMkLst>
        </pc:spChg>
        <pc:spChg chg="del">
          <ac:chgData name="Алексей Сергеев" userId="684d46b38839b103" providerId="LiveId" clId="{77355B3B-5D91-40C3-90C9-74A7C79D7645}" dt="2020-03-17T20:28:28.274" v="2202" actId="478"/>
          <ac:spMkLst>
            <pc:docMk/>
            <pc:sldMk cId="851903003" sldId="299"/>
            <ac:spMk id="3" creationId="{0E71EEDA-D1A1-4007-AFA0-373DCDCE0B81}"/>
          </ac:spMkLst>
        </pc:spChg>
        <pc:spChg chg="add del">
          <ac:chgData name="Алексей Сергеев" userId="684d46b38839b103" providerId="LiveId" clId="{77355B3B-5D91-40C3-90C9-74A7C79D7645}" dt="2020-03-17T20:28:40.246" v="2205"/>
          <ac:spMkLst>
            <pc:docMk/>
            <pc:sldMk cId="851903003" sldId="299"/>
            <ac:spMk id="4" creationId="{041E4A4D-64B0-42E7-9803-149D1DE8195B}"/>
          </ac:spMkLst>
        </pc:spChg>
        <pc:picChg chg="add mod">
          <ac:chgData name="Алексей Сергеев" userId="684d46b38839b103" providerId="LiveId" clId="{77355B3B-5D91-40C3-90C9-74A7C79D7645}" dt="2020-03-17T20:28:52.563" v="2208" actId="1076"/>
          <ac:picMkLst>
            <pc:docMk/>
            <pc:sldMk cId="851903003" sldId="299"/>
            <ac:picMk id="5" creationId="{7149E17F-9437-43D5-BE70-2208D186C43E}"/>
          </ac:picMkLst>
        </pc:picChg>
        <pc:picChg chg="add mod">
          <ac:chgData name="Алексей Сергеев" userId="684d46b38839b103" providerId="LiveId" clId="{77355B3B-5D91-40C3-90C9-74A7C79D7645}" dt="2020-03-17T20:30:21.119" v="2211" actId="1076"/>
          <ac:picMkLst>
            <pc:docMk/>
            <pc:sldMk cId="851903003" sldId="299"/>
            <ac:picMk id="6" creationId="{C1B526D3-1208-43E6-B262-D4228911D4F5}"/>
          </ac:picMkLst>
        </pc:picChg>
        <pc:picChg chg="add mod">
          <ac:chgData name="Алексей Сергеев" userId="684d46b38839b103" providerId="LiveId" clId="{77355B3B-5D91-40C3-90C9-74A7C79D7645}" dt="2020-03-17T20:32:29.376" v="2217" actId="1038"/>
          <ac:picMkLst>
            <pc:docMk/>
            <pc:sldMk cId="851903003" sldId="299"/>
            <ac:picMk id="7" creationId="{34649D46-D51A-4C5B-AA39-4423EC55D7FD}"/>
          </ac:picMkLst>
        </pc:picChg>
        <pc:picChg chg="add mod">
          <ac:chgData name="Алексей Сергеев" userId="684d46b38839b103" providerId="LiveId" clId="{77355B3B-5D91-40C3-90C9-74A7C79D7645}" dt="2020-03-17T20:35:22.700" v="2229" actId="1037"/>
          <ac:picMkLst>
            <pc:docMk/>
            <pc:sldMk cId="851903003" sldId="299"/>
            <ac:picMk id="8" creationId="{E81131AA-B90D-4FB8-82BE-CEA6C015690A}"/>
          </ac:picMkLst>
        </pc:picChg>
        <pc:picChg chg="add mod">
          <ac:chgData name="Алексей Сергеев" userId="684d46b38839b103" providerId="LiveId" clId="{77355B3B-5D91-40C3-90C9-74A7C79D7645}" dt="2020-03-17T20:35:19.715" v="2228" actId="1076"/>
          <ac:picMkLst>
            <pc:docMk/>
            <pc:sldMk cId="851903003" sldId="299"/>
            <ac:picMk id="9" creationId="{6AD7D560-10EE-4E36-8844-F478B7A7C70C}"/>
          </ac:picMkLst>
        </pc:picChg>
      </pc:sldChg>
      <pc:sldChg chg="addSp delSp modSp add modAnim">
        <pc:chgData name="Алексей Сергеев" userId="684d46b38839b103" providerId="LiveId" clId="{77355B3B-5D91-40C3-90C9-74A7C79D7645}" dt="2020-03-17T20:40:36.860" v="2247"/>
        <pc:sldMkLst>
          <pc:docMk/>
          <pc:sldMk cId="4005453121" sldId="300"/>
        </pc:sldMkLst>
        <pc:spChg chg="del">
          <ac:chgData name="Алексей Сергеев" userId="684d46b38839b103" providerId="LiveId" clId="{77355B3B-5D91-40C3-90C9-74A7C79D7645}" dt="2020-03-17T20:38:35.024" v="2236" actId="478"/>
          <ac:spMkLst>
            <pc:docMk/>
            <pc:sldMk cId="4005453121" sldId="300"/>
            <ac:spMk id="2" creationId="{22A5834C-C2F3-456D-B3AF-F0461F5464D6}"/>
          </ac:spMkLst>
        </pc:spChg>
        <pc:spChg chg="del">
          <ac:chgData name="Алексей Сергеев" userId="684d46b38839b103" providerId="LiveId" clId="{77355B3B-5D91-40C3-90C9-74A7C79D7645}" dt="2020-03-17T20:38:30.717" v="2235" actId="478"/>
          <ac:spMkLst>
            <pc:docMk/>
            <pc:sldMk cId="4005453121" sldId="300"/>
            <ac:spMk id="3" creationId="{644F05D0-78F0-4778-A4FD-6DA43ECD86CF}"/>
          </ac:spMkLst>
        </pc:spChg>
        <pc:picChg chg="add mod">
          <ac:chgData name="Алексей Сергеев" userId="684d46b38839b103" providerId="LiveId" clId="{77355B3B-5D91-40C3-90C9-74A7C79D7645}" dt="2020-03-17T20:39:29.095" v="2239" actId="1076"/>
          <ac:picMkLst>
            <pc:docMk/>
            <pc:sldMk cId="4005453121" sldId="300"/>
            <ac:picMk id="4" creationId="{4AACB18F-BB36-4B65-A008-2FD647E5AB2E}"/>
          </ac:picMkLst>
        </pc:picChg>
        <pc:picChg chg="add mod">
          <ac:chgData name="Алексей Сергеев" userId="684d46b38839b103" providerId="LiveId" clId="{77355B3B-5D91-40C3-90C9-74A7C79D7645}" dt="2020-03-17T20:39:37.630" v="2242" actId="1076"/>
          <ac:picMkLst>
            <pc:docMk/>
            <pc:sldMk cId="4005453121" sldId="300"/>
            <ac:picMk id="5" creationId="{7AF4AA87-2F96-4D63-AB08-0EA3CA595747}"/>
          </ac:picMkLst>
        </pc:picChg>
        <pc:picChg chg="add mod">
          <ac:chgData name="Алексей Сергеев" userId="684d46b38839b103" providerId="LiveId" clId="{77355B3B-5D91-40C3-90C9-74A7C79D7645}" dt="2020-03-17T20:40:31.912" v="2245" actId="1076"/>
          <ac:picMkLst>
            <pc:docMk/>
            <pc:sldMk cId="4005453121" sldId="300"/>
            <ac:picMk id="6" creationId="{C2650995-EA1C-4F2B-8812-D1E7FF4D0D2B}"/>
          </ac:picMkLst>
        </pc:picChg>
      </pc:sldChg>
    </pc:docChg>
  </pc:docChgLst>
  <pc:docChgLst>
    <pc:chgData name="Алексей Сергеев" userId="684d46b38839b103" providerId="LiveId" clId="{1E82C1C7-6AE0-4F68-AD70-E544BA85D22B}"/>
    <pc:docChg chg="custSel addSld modSld sldOrd">
      <pc:chgData name="Алексей Сергеев" userId="684d46b38839b103" providerId="LiveId" clId="{1E82C1C7-6AE0-4F68-AD70-E544BA85D22B}" dt="2020-03-18T04:27:32.997" v="75" actId="1076"/>
      <pc:docMkLst>
        <pc:docMk/>
      </pc:docMkLst>
      <pc:sldChg chg="modSp mod">
        <pc:chgData name="Алексей Сергеев" userId="684d46b38839b103" providerId="LiveId" clId="{1E82C1C7-6AE0-4F68-AD70-E544BA85D22B}" dt="2020-03-18T04:25:19.081" v="1" actId="1076"/>
        <pc:sldMkLst>
          <pc:docMk/>
          <pc:sldMk cId="1482010643" sldId="297"/>
        </pc:sldMkLst>
        <pc:picChg chg="mod">
          <ac:chgData name="Алексей Сергеев" userId="684d46b38839b103" providerId="LiveId" clId="{1E82C1C7-6AE0-4F68-AD70-E544BA85D22B}" dt="2020-03-18T04:25:19.081" v="1" actId="1076"/>
          <ac:picMkLst>
            <pc:docMk/>
            <pc:sldMk cId="1482010643" sldId="297"/>
            <ac:picMk id="4" creationId="{12D4CB70-CE5B-43FB-8414-A2D8EEC3B389}"/>
          </ac:picMkLst>
        </pc:picChg>
      </pc:sldChg>
      <pc:sldChg chg="modAnim">
        <pc:chgData name="Алексей Сергеев" userId="684d46b38839b103" providerId="LiveId" clId="{1E82C1C7-6AE0-4F68-AD70-E544BA85D22B}" dt="2020-03-18T04:19:56.591" v="0"/>
        <pc:sldMkLst>
          <pc:docMk/>
          <pc:sldMk cId="4005453121" sldId="300"/>
        </pc:sldMkLst>
      </pc:sldChg>
      <pc:sldChg chg="addSp delSp modSp add mod ord">
        <pc:chgData name="Алексей Сергеев" userId="684d46b38839b103" providerId="LiveId" clId="{1E82C1C7-6AE0-4F68-AD70-E544BA85D22B}" dt="2020-03-18T04:27:32.997" v="75" actId="1076"/>
        <pc:sldMkLst>
          <pc:docMk/>
          <pc:sldMk cId="2201086911" sldId="301"/>
        </pc:sldMkLst>
        <pc:spChg chg="del">
          <ac:chgData name="Алексей Сергеев" userId="684d46b38839b103" providerId="LiveId" clId="{1E82C1C7-6AE0-4F68-AD70-E544BA85D22B}" dt="2020-03-18T04:26:46.612" v="5" actId="478"/>
          <ac:spMkLst>
            <pc:docMk/>
            <pc:sldMk cId="2201086911" sldId="301"/>
            <ac:spMk id="2" creationId="{00000000-0000-0000-0000-000000000000}"/>
          </ac:spMkLst>
        </pc:spChg>
        <pc:spChg chg="mod">
          <ac:chgData name="Алексей Сергеев" userId="684d46b38839b103" providerId="LiveId" clId="{1E82C1C7-6AE0-4F68-AD70-E544BA85D22B}" dt="2020-03-18T04:27:32.997" v="75" actId="1076"/>
          <ac:spMkLst>
            <pc:docMk/>
            <pc:sldMk cId="2201086911" sldId="301"/>
            <ac:spMk id="3" creationId="{00000000-0000-0000-0000-000000000000}"/>
          </ac:spMkLst>
        </pc:spChg>
        <pc:spChg chg="add del mod">
          <ac:chgData name="Алексей Сергеев" userId="684d46b38839b103" providerId="LiveId" clId="{1E82C1C7-6AE0-4F68-AD70-E544BA85D22B}" dt="2020-03-18T04:26:48.612" v="6" actId="478"/>
          <ac:spMkLst>
            <pc:docMk/>
            <pc:sldMk cId="2201086911" sldId="301"/>
            <ac:spMk id="5" creationId="{8B3260FD-1D34-4E5F-95FC-2ADCA56B4F2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698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717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73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045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742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309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332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571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063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4225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6331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737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1160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482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18.03.2020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qm.vspu.ru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alexey-sergeev@yandex.ru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2376264"/>
          </a:xfrm>
        </p:spPr>
        <p:txBody>
          <a:bodyPr>
            <a:noAutofit/>
          </a:bodyPr>
          <a:lstStyle/>
          <a:p>
            <a:r>
              <a:rPr lang="ru-RU" sz="3600" b="1" dirty="0"/>
              <a:t>Образовательный портал Волгоградского государственного социально-педагогического университета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365104"/>
            <a:ext cx="7776864" cy="2088232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8 марта 2020 г.</a:t>
            </a:r>
          </a:p>
        </p:txBody>
      </p:sp>
      <p:pic>
        <p:nvPicPr>
          <p:cNvPr id="6" name="Picture 3" descr="logo-login">
            <a:extLst>
              <a:ext uri="{FF2B5EF4-FFF2-40B4-BE49-F238E27FC236}">
                <a16:creationId xmlns:a16="http://schemas.microsoft.com/office/drawing/2014/main" id="{85CBCC37-251F-4546-B87C-7714A2BC9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70" y="3558038"/>
            <a:ext cx="4248472" cy="1018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50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Образовательный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Социальная образовательная сеть – взаимодействие преподавателей и студентов через сеть Интернет</a:t>
            </a:r>
          </a:p>
          <a:p>
            <a:r>
              <a:rPr lang="ru-RU" sz="3200" dirty="0"/>
              <a:t>Платформа для создания новых сайтов (конференции, структурные подразделения, проекты и др.)</a:t>
            </a:r>
          </a:p>
          <a:p>
            <a:r>
              <a:rPr lang="ru-RU" sz="3200" dirty="0"/>
              <a:t>Платформа инструментальных служб образовательного назначения</a:t>
            </a:r>
          </a:p>
        </p:txBody>
      </p:sp>
    </p:spTree>
    <p:extLst>
      <p:ext uri="{BB962C8B-B14F-4D97-AF65-F5344CB8AC3E}">
        <p14:creationId xmlns:p14="http://schemas.microsoft.com/office/powerpoint/2010/main" val="4424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120143" y="-27384"/>
            <a:ext cx="9259711" cy="6886760"/>
            <a:chOff x="-120143" y="-27384"/>
            <a:chExt cx="9259711" cy="6886760"/>
          </a:xfrm>
        </p:grpSpPr>
        <p:pic>
          <p:nvPicPr>
            <p:cNvPr id="1082" name="Picture 58" descr="http://macradar.ru/wp-content/uploads/2013/09/wWd4G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30" y="1453771"/>
              <a:ext cx="1723635" cy="861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Прямоугольник 60"/>
            <p:cNvSpPr/>
            <p:nvPr/>
          </p:nvSpPr>
          <p:spPr>
            <a:xfrm>
              <a:off x="8409672" y="4146734"/>
              <a:ext cx="645268" cy="4991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6" name="Picture 22" descr="http://itua.info/wp-content/uploads/2013/12/youtube-logo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9510" y="1335261"/>
              <a:ext cx="1918099" cy="13563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30" descr="http://blog.dotsub.com/wp-content/uploads/2014/01/vimeo-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30" y="870460"/>
              <a:ext cx="1764261" cy="504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6" name="Picture 32" descr="http://upload.wikimedia.org/wikipedia/commons/a/a5/Glogster_Logo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192" y="4396308"/>
              <a:ext cx="2210354" cy="568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8" name="Picture 34" descr="http://techversity.com/wp-content/uploads/2013/09/prezi_horizontal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0143" y="3024762"/>
              <a:ext cx="2075435" cy="1195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0" name="Picture 36" descr="http://4.bp.blogspot.com/_TkhlSyyP58U/Sob3l4mA-SI/AAAAAAAAElw/idLZxyxCXVA/s400/bubbl.u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2208" y="4552888"/>
              <a:ext cx="2800350" cy="58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2" name="Picture 38" descr="https://encrypted-tbn3.gstatic.com/images?q=tbn:ANd9GcQthrCoWFF0tAmj19QGulGFJH6oJMJhIyljBjYGqWDwJylV1HHu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6194" y="5121970"/>
              <a:ext cx="2908746" cy="849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4" name="Picture 40" descr="http://2.bp.blogspot.com/-0AWp7pRuXjU/Tfcz_d_Q3hI/AAAAAAAABOU/W58MrkQEtyI/s1600/spider_scribe_logo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2" y="5194621"/>
              <a:ext cx="2908746" cy="703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6" name="Picture 42" descr="http://www.industrialmarketer.com/wp-content/uploads/2014/01/Mindmeister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2" y="160338"/>
              <a:ext cx="3279627" cy="689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8" name="Picture 44" descr="http://patrickpowers.net/wp-content/uploads/2010/11/slideshare_550x150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64" y="5971191"/>
              <a:ext cx="3025862" cy="825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0" name="Picture 46" descr="http://te-st.ru/wp-content/uploads/dipity_teaser2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9450" y="100086"/>
              <a:ext cx="2428159" cy="1274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6" name="Picture 52" descr="https://sultanzeydan.edublogs.org/files/2012/01/timerime-1wxh554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9477" y="2519883"/>
              <a:ext cx="1795463" cy="1876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8" name="Picture 54" descr="http://2ghw.weebly.com/uploads/1/8/0/8/18085357/2693799_orig.jp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8577" y="5971191"/>
              <a:ext cx="2903981" cy="818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0" name="Picture 56" descr="http://novostiliteratury.ru/wp-content/uploads/2013/11/scribd.jp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2267662"/>
              <a:ext cx="1859405" cy="775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Прямоугольник 61"/>
            <p:cNvSpPr/>
            <p:nvPr/>
          </p:nvSpPr>
          <p:spPr>
            <a:xfrm>
              <a:off x="0" y="0"/>
              <a:ext cx="3722025" cy="6858000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Прямоугольник 116"/>
            <p:cNvSpPr/>
            <p:nvPr/>
          </p:nvSpPr>
          <p:spPr>
            <a:xfrm>
              <a:off x="5417543" y="-27384"/>
              <a:ext cx="3722025" cy="6885384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7" name="Группа 46"/>
            <p:cNvGrpSpPr/>
            <p:nvPr/>
          </p:nvGrpSpPr>
          <p:grpSpPr>
            <a:xfrm>
              <a:off x="2569489" y="1374535"/>
              <a:ext cx="3847900" cy="3657727"/>
              <a:chOff x="2159324" y="1605719"/>
              <a:chExt cx="3847900" cy="3657727"/>
            </a:xfrm>
          </p:grpSpPr>
          <p:cxnSp>
            <p:nvCxnSpPr>
              <p:cNvPr id="7" name="Прямая соединительная линия 6"/>
              <p:cNvCxnSpPr/>
              <p:nvPr/>
            </p:nvCxnSpPr>
            <p:spPr>
              <a:xfrm>
                <a:off x="3491880" y="2780928"/>
                <a:ext cx="720080" cy="576024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26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2420888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1907" y="241507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3716952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1867" y="436510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400506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19" name="Прямая соединительная линия 18"/>
              <p:cNvCxnSpPr/>
              <p:nvPr/>
            </p:nvCxnSpPr>
            <p:spPr>
              <a:xfrm flipH="1">
                <a:off x="4211960" y="2752495"/>
                <a:ext cx="360040" cy="604457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H="1">
                <a:off x="3491880" y="3356952"/>
                <a:ext cx="720080" cy="72004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" name="Прямая соединительная линия 20"/>
              <p:cNvCxnSpPr>
                <a:endCxn id="16" idx="1"/>
              </p:cNvCxnSpPr>
              <p:nvPr/>
            </p:nvCxnSpPr>
            <p:spPr>
              <a:xfrm>
                <a:off x="4211960" y="3356953"/>
                <a:ext cx="864096" cy="54001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" name="Прямая соединительная линия 21"/>
              <p:cNvCxnSpPr>
                <a:endCxn id="1028" idx="3"/>
              </p:cNvCxnSpPr>
              <p:nvPr/>
            </p:nvCxnSpPr>
            <p:spPr>
              <a:xfrm flipH="1">
                <a:off x="3131840" y="3367208"/>
                <a:ext cx="1080120" cy="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4246923" y="3356954"/>
                <a:ext cx="575024" cy="82813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 flipV="1">
                <a:off x="4211960" y="3212976"/>
                <a:ext cx="864096" cy="154232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5" name="Прямая соединительная линия 24"/>
              <p:cNvCxnSpPr>
                <a:endCxn id="38" idx="2"/>
              </p:cNvCxnSpPr>
              <p:nvPr/>
            </p:nvCxnSpPr>
            <p:spPr>
              <a:xfrm flipH="1" flipV="1">
                <a:off x="3977191" y="2145183"/>
                <a:ext cx="234769" cy="121176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6" name="Прямая соединительная линия 25"/>
              <p:cNvCxnSpPr>
                <a:endCxn id="17" idx="0"/>
              </p:cNvCxnSpPr>
              <p:nvPr/>
            </p:nvCxnSpPr>
            <p:spPr>
              <a:xfrm>
                <a:off x="4211960" y="3356954"/>
                <a:ext cx="69927" cy="100815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28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2376" y="3097476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54021" y="2827349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07251" y="4184518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07459" y="1605719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39" name="Прямая соединительная линия 38"/>
              <p:cNvCxnSpPr/>
              <p:nvPr/>
            </p:nvCxnSpPr>
            <p:spPr>
              <a:xfrm flipV="1">
                <a:off x="4246923" y="2595094"/>
                <a:ext cx="34964" cy="772114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 flipH="1" flipV="1">
                <a:off x="2761641" y="2827349"/>
                <a:ext cx="1450319" cy="53985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flipH="1">
                <a:off x="3614905" y="3367208"/>
                <a:ext cx="632019" cy="1177916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4211960" y="3367208"/>
                <a:ext cx="1224136" cy="201905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38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4578689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9324" y="2393013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36096" y="3325844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246923" y="3367208"/>
                <a:ext cx="325077" cy="121148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 flipH="1">
                <a:off x="2761641" y="3356952"/>
                <a:ext cx="1485283" cy="648112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 flipV="1">
                <a:off x="4211960" y="2393013"/>
                <a:ext cx="1211793" cy="96394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50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51928" y="1832541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1907" y="4723982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3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9324" y="3896972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2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1867" y="2191985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83" name="Прямая соединительная линия 82"/>
              <p:cNvCxnSpPr/>
              <p:nvPr/>
            </p:nvCxnSpPr>
            <p:spPr>
              <a:xfrm>
                <a:off x="3707459" y="2617133"/>
                <a:ext cx="504501" cy="73982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5" name="Овал 4"/>
              <p:cNvSpPr/>
              <p:nvPr/>
            </p:nvSpPr>
            <p:spPr>
              <a:xfrm>
                <a:off x="3851920" y="2996952"/>
                <a:ext cx="720080" cy="7200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88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2191210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84" name="Picture 60" descr="http://s.4pda.to/wp-content/uploads/headbands/106/phband-106108.jpg"/>
            <p:cNvPicPr>
              <a:picLocks noChangeAspect="1" noChangeArrowheads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698"/>
            <a:stretch/>
          </p:blipFill>
          <p:spPr bwMode="auto">
            <a:xfrm>
              <a:off x="3573983" y="5445224"/>
              <a:ext cx="2096284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0" name="Прямоугольник 119"/>
            <p:cNvSpPr/>
            <p:nvPr/>
          </p:nvSpPr>
          <p:spPr>
            <a:xfrm>
              <a:off x="3363448" y="5414160"/>
              <a:ext cx="2306819" cy="1445216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34422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Образовательный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en-US" sz="3200" dirty="0"/>
              <a:t>C 2011 </a:t>
            </a:r>
            <a:r>
              <a:rPr lang="ru-RU" sz="3200" dirty="0"/>
              <a:t>года</a:t>
            </a:r>
          </a:p>
          <a:p>
            <a:r>
              <a:rPr lang="ru-RU" sz="3200" dirty="0"/>
              <a:t>4000 активных пользователей в 2019-2020 учебном году</a:t>
            </a:r>
          </a:p>
          <a:p>
            <a:r>
              <a:rPr lang="ru-RU" sz="3200" dirty="0"/>
              <a:t>180 активных сообществ (групп) в 2019-2020 году</a:t>
            </a:r>
          </a:p>
          <a:p>
            <a:r>
              <a:rPr lang="ru-RU" sz="3200" dirty="0"/>
              <a:t>57 сайтов</a:t>
            </a:r>
          </a:p>
          <a:p>
            <a:r>
              <a:rPr lang="ru-RU" sz="3200" dirty="0"/>
              <a:t>550 электронных курсов</a:t>
            </a:r>
          </a:p>
        </p:txBody>
      </p:sp>
    </p:spTree>
    <p:extLst>
      <p:ext uri="{BB962C8B-B14F-4D97-AF65-F5344CB8AC3E}">
        <p14:creationId xmlns:p14="http://schemas.microsoft.com/office/powerpoint/2010/main" val="19270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805E7D-AE89-4F73-B7C9-EEDCDF64F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8F5390-AB9C-4494-BD26-8F06B10B1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94795"/>
            <a:ext cx="8640000" cy="62145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267E43-F098-47F5-92B4-127DE687B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00" y="188640"/>
            <a:ext cx="8640000" cy="62145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61D2586-CDFD-45EA-83E9-C174996B3E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000" y="282485"/>
            <a:ext cx="8640000" cy="62145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0094C7-0827-408D-A4F4-E85D9B4350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608" y="376330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Социальная сеть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Переписка с пользователями</a:t>
            </a:r>
          </a:p>
          <a:p>
            <a:r>
              <a:rPr lang="ru-RU" sz="3200" dirty="0"/>
              <a:t>Открытая публикация сообщений (статусов)</a:t>
            </a:r>
          </a:p>
          <a:p>
            <a:r>
              <a:rPr lang="ru-RU" sz="3200" dirty="0"/>
              <a:t>Размещение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428962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EA74D4-DF3D-446D-8E40-99EB93EEE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B3F621-3EC3-44CB-8E08-DF563C193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C7389F-F20D-42EE-BBAA-2FFE6AC7D1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80" y="238811"/>
            <a:ext cx="8640000" cy="62145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16881E3-1C70-4BF6-A038-D12ACFB076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104" y="382827"/>
            <a:ext cx="8640000" cy="621452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2D2833-46AD-4CAA-8391-A6BD93056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504" y="526843"/>
            <a:ext cx="8640000" cy="62145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210C978-DAFD-4A14-9001-57EF90A62D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501" y="643475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9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Социальная сеть</a:t>
            </a:r>
            <a:r>
              <a:rPr lang="en-US" sz="3600" b="1" dirty="0"/>
              <a:t> (</a:t>
            </a:r>
            <a:r>
              <a:rPr lang="ru-RU" sz="3600" b="1" dirty="0"/>
              <a:t>группы)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Возможность совместной работы (общие обсуждения, обмен документами)</a:t>
            </a:r>
          </a:p>
          <a:p>
            <a:r>
              <a:rPr lang="ru-RU" sz="3200" dirty="0"/>
              <a:t>Открытые, закрытые и скрытые группы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1021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AAF18A-C04A-4EAA-AE04-3ABAA0CF0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969" y="0"/>
            <a:ext cx="8640000" cy="62145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FE9752-E96E-4D17-B4CA-B96337160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3067BA-526B-449E-B927-2DF371B8E1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77" y="233264"/>
            <a:ext cx="8640000" cy="62145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6B76BA4-7A86-47B9-A3F7-2A78D0015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081" y="349896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ACB18F-BB36-4B65-A008-2FD647E5A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40000" cy="62145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F4AA87-2F96-4D63-AB08-0EA3CA595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650995-EA1C-4F2B-8812-D1E7FF4D0D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00" y="213639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45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Инструментальные службы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Курсы</a:t>
            </a:r>
          </a:p>
          <a:p>
            <a:r>
              <a:rPr lang="ru-RU" sz="3200" dirty="0"/>
              <a:t>Проекты</a:t>
            </a:r>
          </a:p>
          <a:p>
            <a:r>
              <a:rPr lang="ru-RU" sz="3200" dirty="0"/>
              <a:t>Уроки</a:t>
            </a:r>
          </a:p>
          <a:p>
            <a:r>
              <a:rPr lang="en-US" sz="3200" dirty="0"/>
              <a:t>Matrix</a:t>
            </a:r>
            <a:endParaRPr lang="ru-RU" sz="3200" dirty="0"/>
          </a:p>
          <a:p>
            <a:r>
              <a:rPr lang="en-US" sz="3200" dirty="0"/>
              <a:t>Quiz Master</a:t>
            </a:r>
            <a:endParaRPr lang="ru-RU" sz="3200" dirty="0"/>
          </a:p>
          <a:p>
            <a:r>
              <a:rPr lang="ru-RU" sz="3200" dirty="0"/>
              <a:t>Диалоги</a:t>
            </a:r>
          </a:p>
          <a:p>
            <a:r>
              <a:rPr lang="ru-RU" sz="3200" dirty="0"/>
              <a:t>Кубик</a:t>
            </a:r>
          </a:p>
        </p:txBody>
      </p:sp>
    </p:spTree>
    <p:extLst>
      <p:ext uri="{BB962C8B-B14F-4D97-AF65-F5344CB8AC3E}">
        <p14:creationId xmlns:p14="http://schemas.microsoft.com/office/powerpoint/2010/main" val="425850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346" y="3717032"/>
            <a:ext cx="7620000" cy="2520280"/>
          </a:xfrm>
        </p:spPr>
        <p:txBody>
          <a:bodyPr/>
          <a:lstStyle/>
          <a:p>
            <a:r>
              <a:rPr lang="ru-RU" sz="3600" dirty="0"/>
              <a:t>Портал электронного обучения</a:t>
            </a:r>
            <a:br>
              <a:rPr lang="ru-RU" sz="3600" dirty="0"/>
            </a:br>
            <a:br>
              <a:rPr lang="ru-RU" sz="3600" dirty="0"/>
            </a:br>
            <a:r>
              <a:rPr lang="en-US" sz="3600" dirty="0">
                <a:hlinkClick r:id="rId3"/>
              </a:rPr>
              <a:t>http://lms.vspu.ru</a:t>
            </a:r>
            <a:r>
              <a:rPr lang="en-US" sz="3600" dirty="0"/>
              <a:t> </a:t>
            </a:r>
            <a:br>
              <a:rPr lang="ru-RU" sz="3600" dirty="0"/>
            </a:br>
            <a:br>
              <a:rPr lang="ru-RU" sz="3600" dirty="0"/>
            </a:br>
            <a:endParaRPr lang="ru-RU" sz="3600" dirty="0"/>
          </a:p>
        </p:txBody>
      </p:sp>
      <p:pic>
        <p:nvPicPr>
          <p:cNvPr id="7" name="Picture 2" descr="http://edu.vspu.ru/lms/files/2014/01/logo-lms.png">
            <a:extLst>
              <a:ext uri="{FF2B5EF4-FFF2-40B4-BE49-F238E27FC236}">
                <a16:creationId xmlns:a16="http://schemas.microsoft.com/office/drawing/2014/main" id="{D6075FB0-C4B7-45BD-98D3-A3C619EF5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32624"/>
            <a:ext cx="4824535" cy="144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39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Портал электронного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Размещение материалов</a:t>
            </a:r>
          </a:p>
          <a:p>
            <a:r>
              <a:rPr lang="ru-RU" sz="3200" dirty="0"/>
              <a:t>Поэтапное освоение</a:t>
            </a:r>
          </a:p>
          <a:p>
            <a:r>
              <a:rPr lang="ru-RU" sz="3200" dirty="0"/>
              <a:t>Учебные задания</a:t>
            </a:r>
          </a:p>
          <a:p>
            <a:r>
              <a:rPr lang="ru-RU" sz="3200" dirty="0"/>
              <a:t>Тестирование</a:t>
            </a:r>
          </a:p>
          <a:p>
            <a:r>
              <a:rPr lang="ru-RU" sz="3200" dirty="0"/>
              <a:t>Фиксация хода образовательного процесса и ведение рейтинга</a:t>
            </a:r>
          </a:p>
          <a:p>
            <a:r>
              <a:rPr lang="ru-RU" sz="3200" dirty="0"/>
              <a:t>Обратная связь</a:t>
            </a:r>
          </a:p>
        </p:txBody>
      </p:sp>
    </p:spTree>
    <p:extLst>
      <p:ext uri="{BB962C8B-B14F-4D97-AF65-F5344CB8AC3E}">
        <p14:creationId xmlns:p14="http://schemas.microsoft.com/office/powerpoint/2010/main" val="26297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85B105-39AE-43F6-A1E3-3DA4D5F11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0D5AEC3-715C-4AED-8245-BC5954A9A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96C60BC-5689-4AE0-9C00-49D97FF16C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00" y="235716"/>
            <a:ext cx="8640000" cy="62145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DC6F49C-0FC9-4C00-8CC3-C9F5815381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496" y="354800"/>
            <a:ext cx="8640000" cy="62145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E4FC09B-A6BD-4C6D-AD6A-D2249A7BF3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000" y="483888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75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Портал электронного обучения (задания и контроль)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7620000" cy="4680520"/>
          </a:xfrm>
        </p:spPr>
        <p:txBody>
          <a:bodyPr>
            <a:normAutofit/>
          </a:bodyPr>
          <a:lstStyle/>
          <a:p>
            <a:r>
              <a:rPr lang="ru-RU" sz="3200" dirty="0"/>
              <a:t>Вариант 1. Кнопка «Отметить как завершенное»</a:t>
            </a:r>
          </a:p>
          <a:p>
            <a:r>
              <a:rPr lang="ru-RU" sz="3200" dirty="0"/>
              <a:t>Вариант 2. Прикрепить файл или написать текст (оценка преподавателем)</a:t>
            </a:r>
          </a:p>
          <a:p>
            <a:r>
              <a:rPr lang="ru-RU" sz="3200" dirty="0"/>
              <a:t>Вариант 3. Тест (автоматическая оценка)</a:t>
            </a:r>
          </a:p>
        </p:txBody>
      </p:sp>
    </p:spTree>
    <p:extLst>
      <p:ext uri="{BB962C8B-B14F-4D97-AF65-F5344CB8AC3E}">
        <p14:creationId xmlns:p14="http://schemas.microsoft.com/office/powerpoint/2010/main" val="365406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44BA2C-9800-46B7-8C4F-05218BD15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40000" cy="62145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9A7744-EB2D-4B1A-A9CE-5A3EB005B5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DEB0B12-79C6-4E50-B91A-1EDFD52C34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08" y="233264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Портал электронного обучения (обратная связь)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7620000" cy="4680520"/>
          </a:xfrm>
        </p:spPr>
        <p:txBody>
          <a:bodyPr>
            <a:normAutofit/>
          </a:bodyPr>
          <a:lstStyle/>
          <a:p>
            <a:r>
              <a:rPr lang="ru-RU" sz="3200" dirty="0"/>
              <a:t>Комментарии преподавателя при оценивании отчетов</a:t>
            </a:r>
          </a:p>
          <a:p>
            <a:r>
              <a:rPr lang="ru-RU" sz="3200" dirty="0"/>
              <a:t>Лента активности курса</a:t>
            </a:r>
          </a:p>
          <a:p>
            <a:r>
              <a:rPr lang="ru-RU" sz="3200" dirty="0"/>
              <a:t>Уведомления по электронной почте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2864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046CD46-428F-4282-9065-9CEE28146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21737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8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Как создать новый курс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7620000" cy="4680520"/>
          </a:xfrm>
        </p:spPr>
        <p:txBody>
          <a:bodyPr>
            <a:normAutofit/>
          </a:bodyPr>
          <a:lstStyle/>
          <a:p>
            <a:r>
              <a:rPr lang="ru-RU" sz="3200" dirty="0"/>
              <a:t>1. Надо быть автором сайта</a:t>
            </a:r>
          </a:p>
          <a:p>
            <a:r>
              <a:rPr lang="ru-RU" sz="3200" dirty="0"/>
              <a:t>2. Создается страница курса</a:t>
            </a:r>
          </a:p>
          <a:p>
            <a:r>
              <a:rPr lang="ru-RU" sz="3200" dirty="0"/>
              <a:t>3. Внутри курса создаются разделы и занятия</a:t>
            </a:r>
          </a:p>
          <a:p>
            <a:endParaRPr lang="ru-RU" sz="3200" dirty="0"/>
          </a:p>
          <a:p>
            <a:endParaRPr lang="ru-RU" sz="3200" dirty="0"/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3897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25428D-ED7C-4ED0-9E22-077941286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40000" cy="62145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161057-3891-4523-AEB0-1C0C1AE9DD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6D88FA3-ACFE-4648-BF91-14AB8FE9A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238811"/>
            <a:ext cx="8640000" cy="62145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81E54EC-DA87-40AA-A825-FF1B161872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382827"/>
            <a:ext cx="8640000" cy="62145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AD70615-1C01-450C-919A-6EE823AB0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528" y="526843"/>
            <a:ext cx="8640000" cy="621452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9ED5DCC-A514-4DBF-84DD-80E7BE7BAE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496" y="643475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9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04D70F0-2401-4B46-B6CD-B2E97BABF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40000" cy="62145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6CEBD6-A264-4A5D-9BC9-32A14AF466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79A882-A985-4071-856C-2F5C4A0FA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00" y="233264"/>
            <a:ext cx="8640000" cy="62145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500A46-D352-489D-B0F6-DA8ADE50AD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496" y="410211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7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354162"/>
          </a:xfrm>
        </p:spPr>
        <p:txBody>
          <a:bodyPr/>
          <a:lstStyle/>
          <a:p>
            <a:r>
              <a:rPr lang="ru-RU" sz="3600" b="1" dirty="0"/>
              <a:t>Как создать новый курс (подробно)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D4CB70-CE5B-43FB-8414-A2D8EEC3B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628800"/>
            <a:ext cx="7164288" cy="515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01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346" y="3717032"/>
            <a:ext cx="7620000" cy="2520280"/>
          </a:xfrm>
        </p:spPr>
        <p:txBody>
          <a:bodyPr/>
          <a:lstStyle/>
          <a:p>
            <a:r>
              <a:rPr lang="ru-RU" sz="3600" dirty="0"/>
              <a:t>Оценочные материалы (экспериментально)</a:t>
            </a:r>
            <a:br>
              <a:rPr lang="ru-RU" sz="3600" dirty="0"/>
            </a:br>
            <a:br>
              <a:rPr lang="ru-RU" sz="3600" dirty="0"/>
            </a:br>
            <a:r>
              <a:rPr lang="en-US" sz="3600" dirty="0">
                <a:hlinkClick r:id="rId3"/>
              </a:rPr>
              <a:t>http://qm.vspu.ru/</a:t>
            </a:r>
            <a:endParaRPr lang="ru-RU" sz="3600" dirty="0"/>
          </a:p>
        </p:txBody>
      </p:sp>
      <p:pic>
        <p:nvPicPr>
          <p:cNvPr id="4" name="Рисунок 3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5CAE96F4-2FF2-43B7-A9B9-EB3E46795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24744"/>
            <a:ext cx="5973009" cy="154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49E17F-9437-43D5-BE70-2208D186C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0" y="0"/>
            <a:ext cx="8640000" cy="62145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B526D3-1208-43E6-B262-D4228911D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8640000" cy="62145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4649D46-D51A-4C5B-AA39-4423EC55D7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80" y="244175"/>
            <a:ext cx="8640000" cy="62145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1131AA-B90D-4FB8-82BE-CEA6C01569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71718"/>
            <a:ext cx="8640000" cy="62145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D7D560-10EE-4E36-8844-F478B7A7C7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170" y="499261"/>
            <a:ext cx="8640000" cy="62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0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36912"/>
            <a:ext cx="7620000" cy="2664296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sz="4400" dirty="0"/>
              <a:t>Спасибо за внимание</a:t>
            </a:r>
            <a:r>
              <a:rPr lang="en-US" sz="4400" dirty="0"/>
              <a:t>!</a:t>
            </a:r>
            <a:endParaRPr lang="ru-RU" sz="4400" dirty="0"/>
          </a:p>
          <a:p>
            <a:pPr marL="114300" indent="0" algn="ctr">
              <a:buNone/>
            </a:pPr>
            <a:endParaRPr lang="ru-RU" sz="3200" dirty="0"/>
          </a:p>
          <a:p>
            <a:pPr marL="114300" indent="0" algn="ctr">
              <a:buNone/>
            </a:pPr>
            <a:r>
              <a:rPr lang="en-US" sz="3200" dirty="0">
                <a:hlinkClick r:id="rId3"/>
              </a:rPr>
              <a:t>alexey-sergeev@yandex.ru</a:t>
            </a:r>
            <a:endParaRPr lang="ru-RU" sz="3200" dirty="0"/>
          </a:p>
          <a:p>
            <a:endParaRPr lang="ru-RU" sz="3200" dirty="0"/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0108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800</TotalTime>
  <Words>275</Words>
  <Application>Microsoft Office PowerPoint</Application>
  <PresentationFormat>Экран (4:3)</PresentationFormat>
  <Paragraphs>73</Paragraphs>
  <Slides>25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Cambria</vt:lpstr>
      <vt:lpstr>Соседство</vt:lpstr>
      <vt:lpstr>Образовательный портал Волгоградского государственного социально-педагогического университета</vt:lpstr>
      <vt:lpstr>Образовательный портал</vt:lpstr>
      <vt:lpstr>Презентация PowerPoint</vt:lpstr>
      <vt:lpstr>Образовательный портал</vt:lpstr>
      <vt:lpstr>Презентация PowerPoint</vt:lpstr>
      <vt:lpstr>Социальная сеть</vt:lpstr>
      <vt:lpstr>Презентация PowerPoint</vt:lpstr>
      <vt:lpstr>Социальная сеть (группы)</vt:lpstr>
      <vt:lpstr>Презентация PowerPoint</vt:lpstr>
      <vt:lpstr>Презентация PowerPoint</vt:lpstr>
      <vt:lpstr>Инструментальные службы</vt:lpstr>
      <vt:lpstr>Портал электронного обучения  http://lms.vspu.ru   </vt:lpstr>
      <vt:lpstr>Портал электронного обучения</vt:lpstr>
      <vt:lpstr>Презентация PowerPoint</vt:lpstr>
      <vt:lpstr>Портал электронного обучения (задания и контроль)</vt:lpstr>
      <vt:lpstr>Презентация PowerPoint</vt:lpstr>
      <vt:lpstr>Портал электронного обучения (обратная связь)</vt:lpstr>
      <vt:lpstr>Презентация PowerPoint</vt:lpstr>
      <vt:lpstr>Как создать новый курс</vt:lpstr>
      <vt:lpstr>Презентация PowerPoint</vt:lpstr>
      <vt:lpstr>Презентация PowerPoint</vt:lpstr>
      <vt:lpstr>Как создать новый курс (подробно)</vt:lpstr>
      <vt:lpstr>Оценочные материалы (экспериментально)  http://qm.vspu.ru/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107</cp:revision>
  <cp:lastPrinted>2013-04-02T19:02:37Z</cp:lastPrinted>
  <dcterms:created xsi:type="dcterms:W3CDTF">2012-12-20T06:25:13Z</dcterms:created>
  <dcterms:modified xsi:type="dcterms:W3CDTF">2020-03-18T04:27:35Z</dcterms:modified>
</cp:coreProperties>
</file>