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1"/>
  </p:notesMasterIdLst>
  <p:handoutMasterIdLst>
    <p:handoutMasterId r:id="rId22"/>
  </p:handoutMasterIdLst>
  <p:sldIdLst>
    <p:sldId id="308" r:id="rId2"/>
    <p:sldId id="309" r:id="rId3"/>
    <p:sldId id="306" r:id="rId4"/>
    <p:sldId id="307" r:id="rId5"/>
    <p:sldId id="310" r:id="rId6"/>
    <p:sldId id="300" r:id="rId7"/>
    <p:sldId id="301" r:id="rId8"/>
    <p:sldId id="302" r:id="rId9"/>
    <p:sldId id="303" r:id="rId10"/>
    <p:sldId id="315" r:id="rId11"/>
    <p:sldId id="304" r:id="rId12"/>
    <p:sldId id="305" r:id="rId13"/>
    <p:sldId id="314" r:id="rId14"/>
    <p:sldId id="311" r:id="rId15"/>
    <p:sldId id="313" r:id="rId16"/>
    <p:sldId id="316" r:id="rId17"/>
    <p:sldId id="317" r:id="rId18"/>
    <p:sldId id="318" r:id="rId19"/>
    <p:sldId id="319" r:id="rId20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84" y="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596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7509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4952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34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4124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7798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78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05.04.2018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3240360"/>
          </a:xfrm>
        </p:spPr>
        <p:txBody>
          <a:bodyPr>
            <a:noAutofit/>
          </a:bodyPr>
          <a:lstStyle/>
          <a:p>
            <a:r>
              <a:rPr lang="ru-RU" sz="4400" b="1" dirty="0"/>
              <a:t>Сервисы электронной информационно-образовательной среды ВГСПУ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149080"/>
            <a:ext cx="7776864" cy="2304256"/>
          </a:xfrm>
        </p:spPr>
        <p:txBody>
          <a:bodyPr>
            <a:noAutofit/>
          </a:bodyPr>
          <a:lstStyle/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</a:t>
            </a:r>
            <a:b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ВГСПУ</a:t>
            </a:r>
          </a:p>
        </p:txBody>
      </p:sp>
    </p:spTree>
    <p:extLst>
      <p:ext uri="{BB962C8B-B14F-4D97-AF65-F5344CB8AC3E}">
        <p14:creationId xmlns:p14="http://schemas.microsoft.com/office/powerpoint/2010/main" val="356458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3240360"/>
          </a:xfrm>
        </p:spPr>
        <p:txBody>
          <a:bodyPr>
            <a:noAutofit/>
          </a:bodyPr>
          <a:lstStyle/>
          <a:p>
            <a:pPr algn="ctr"/>
            <a:r>
              <a:rPr lang="ru-RU" sz="4400" dirty="0"/>
              <a:t>Официальный сайт и корпоративный портал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6904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Официальный сайт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1AA1D78-1CBC-46F9-A528-BF95C9F996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064" y="1090160"/>
            <a:ext cx="7200000" cy="531665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0FDA643-8230-48BE-867B-9070DD25C8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752" y="1340768"/>
            <a:ext cx="7200000" cy="531665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EB43BA0-4574-4E27-A0F0-AC80C15591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2440" y="1591376"/>
            <a:ext cx="7200000" cy="531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Корпоративный портал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94E39A-B0E5-4EE0-8F5A-8C0B5AC20E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055152"/>
            <a:ext cx="7200000" cy="531665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738E1B8-0B76-4E9B-AFCB-5BA08CF00B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200" y="1268760"/>
            <a:ext cx="7200000" cy="531665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1B84D5F-456C-4CAC-8971-DAFE83BECE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2880" y="1541347"/>
            <a:ext cx="7200000" cy="531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16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3384376"/>
          </a:xfrm>
        </p:spPr>
        <p:txBody>
          <a:bodyPr>
            <a:noAutofit/>
          </a:bodyPr>
          <a:lstStyle/>
          <a:p>
            <a:pPr algn="ctr"/>
            <a:r>
              <a:rPr lang="ru-RU" sz="4400" dirty="0"/>
              <a:t>Образовательный </a:t>
            </a:r>
            <a:br>
              <a:rPr lang="ru-RU" sz="4400" dirty="0"/>
            </a:br>
            <a:r>
              <a:rPr lang="ru-RU" sz="4400" dirty="0"/>
              <a:t>портал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1496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1DAB806-9BCD-4281-B6CC-DC474A5C98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3"/>
            <a:ext cx="7200000" cy="583612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B61D165-125E-4DAD-A50F-AE3AB92E02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332656"/>
            <a:ext cx="7200000" cy="583612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72478ED-4303-4F14-86E7-BABE505454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364" y="665315"/>
            <a:ext cx="7200000" cy="583612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870F79F-F873-40BE-9E09-FBD55FE4EA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8140" y="997974"/>
            <a:ext cx="7200000" cy="5836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47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E956A17-E456-4110-9545-ED1391545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200000" cy="583612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FFA0B54-6C12-4D0A-84F0-68B5745AEC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332656"/>
            <a:ext cx="7200000" cy="583612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48D040B-5DFA-4064-A075-BD5C61F259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854" y="657691"/>
            <a:ext cx="7200000" cy="583612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2BA95B-3687-459E-98A5-8F69AAAEB0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8172" y="990483"/>
            <a:ext cx="7200000" cy="5836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3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DD4C8CA-1933-43CB-A600-E2E9073E77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46"/>
            <a:ext cx="7200000" cy="583612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48DAD3D-F4E7-4F31-8B4F-A54C443053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332656"/>
            <a:ext cx="7200000" cy="583612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1751007-7B77-4A1C-AE2F-402157B081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364" y="665312"/>
            <a:ext cx="7200000" cy="583612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8F25146-78DC-443B-8E37-25610DE5C2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192" y="985149"/>
            <a:ext cx="7200000" cy="5836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2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1AA6277-8DC6-4B72-B4CD-FBD9F43BBA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200000" cy="583612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B4751AF-E846-47CE-8B42-5DE86B07B4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329181"/>
            <a:ext cx="7200000" cy="583612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C7FF8C-745A-458D-9815-DE8713DE38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874" y="658362"/>
            <a:ext cx="7200000" cy="583612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11D326C-40A3-4D40-BBDB-52934818D8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0432" y="999231"/>
            <a:ext cx="7200000" cy="5836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7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26DF147-03B0-4473-9806-F42E01C65D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260648"/>
            <a:ext cx="7200000" cy="531665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7135B59-A172-46D3-94A9-83FD91E03A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692696"/>
            <a:ext cx="7200000" cy="531665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EB3DE49-FF7A-47F5-9767-0024A00E2C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000" y="1124744"/>
            <a:ext cx="7200000" cy="531665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CCF1758-B817-4007-B50F-77A7739DC1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7142" y="1541347"/>
            <a:ext cx="7200000" cy="531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14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920000" cy="65453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4624"/>
            <a:ext cx="7920000" cy="65453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00" y="116632"/>
            <a:ext cx="7920000" cy="654533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416" y="188640"/>
            <a:ext cx="7920000" cy="654533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552" y="260648"/>
            <a:ext cx="7920000" cy="654533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568" y="332656"/>
            <a:ext cx="7920000" cy="654533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7584" y="404664"/>
            <a:ext cx="7920000" cy="654533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2480" y="484061"/>
            <a:ext cx="7920000" cy="6545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46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lexey\Dropbox\Разное\!Ученый совет\matrix\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56" y="0"/>
            <a:ext cx="7200000" cy="667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lexey\Dropbox\Разное\!Ученый совет\matrix\1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376" y="65777"/>
            <a:ext cx="7200000" cy="667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lexey\Dropbox\Разное\!Ученый совет\matrix\1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408" y="130171"/>
            <a:ext cx="7200000" cy="667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lexey\Dropbox\Разное\!Ученый совет\matrix\1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32" y="182409"/>
            <a:ext cx="7200000" cy="667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98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9FA8705-582E-4F24-829D-3662366C8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94" y="116632"/>
            <a:ext cx="7200000" cy="546614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CBE9CB6-C722-49AB-B90E-15E9730C4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458" y="528916"/>
            <a:ext cx="7200000" cy="546614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CEFC5EF-C7E6-4F8A-B8CF-9203FDE083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742" y="941200"/>
            <a:ext cx="7200000" cy="546614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E03D0A9-BFD9-4506-9719-82266F672D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4806" y="1329509"/>
            <a:ext cx="7200000" cy="5466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35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3384376"/>
          </a:xfrm>
        </p:spPr>
        <p:txBody>
          <a:bodyPr>
            <a:noAutofit/>
          </a:bodyPr>
          <a:lstStyle/>
          <a:p>
            <a:pPr algn="ctr"/>
            <a:r>
              <a:rPr lang="ru-RU" sz="4400" dirty="0"/>
              <a:t>Проект «</a:t>
            </a:r>
            <a:r>
              <a:rPr lang="ru-RU" sz="4400" dirty="0" err="1"/>
              <a:t>Мирознай</a:t>
            </a:r>
            <a:r>
              <a:rPr lang="ru-RU" sz="4400" dirty="0"/>
              <a:t>» и портал онлайн-обучения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21666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9E1DABE-EB5C-42E2-8CC7-0100090ED9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80728"/>
            <a:ext cx="7200000" cy="5316653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EBF14F04-A722-4891-90D2-C44031FA6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Проект «</a:t>
            </a:r>
            <a:r>
              <a:rPr lang="ru-RU" sz="3600" dirty="0" err="1"/>
              <a:t>Мирознай</a:t>
            </a:r>
            <a:r>
              <a:rPr lang="ru-RU" sz="3600" dirty="0"/>
              <a:t>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D4CF08A-0EB2-4DC2-A3DD-980656A545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200" y="1196752"/>
            <a:ext cx="7200000" cy="531665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FBD600A-60D7-4442-8A03-240894F5DD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7200" y="1431915"/>
            <a:ext cx="7200000" cy="531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19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EBF14F04-A722-4891-90D2-C44031FA6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Портал онлайн-обучения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AECD2B5-88E0-414E-BAF6-95A723A34A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090160"/>
            <a:ext cx="7200000" cy="531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03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3384376"/>
          </a:xfrm>
        </p:spPr>
        <p:txBody>
          <a:bodyPr>
            <a:noAutofit/>
          </a:bodyPr>
          <a:lstStyle/>
          <a:p>
            <a:pPr algn="ctr"/>
            <a:r>
              <a:rPr lang="ru-RU" sz="4400" dirty="0"/>
              <a:t>Электронные </a:t>
            </a:r>
            <a:br>
              <a:rPr lang="ru-RU" sz="4400" dirty="0"/>
            </a:br>
            <a:r>
              <a:rPr lang="ru-RU" sz="4400" dirty="0"/>
              <a:t>библиотечные системы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72042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676D2F2-2076-4A56-898B-9EE7A5E45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8640"/>
            <a:ext cx="7200000" cy="531665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AE28135-CBD5-4762-9B04-D699A3B740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476933"/>
            <a:ext cx="7200000" cy="531665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E3B2731-249B-4EA1-9C11-D1E31D00D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4" y="736579"/>
            <a:ext cx="7200000" cy="531665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ECD645A-E64B-40C0-B052-DE73EFF724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8611" y="996225"/>
            <a:ext cx="7200000" cy="531665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D160A28-6583-4334-AD9E-2F8A884D2C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6184" y="1255871"/>
            <a:ext cx="7200000" cy="531665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E9A8DC3-16C7-434B-B1C2-AB99A6AAD7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4000" y="1507210"/>
            <a:ext cx="7200000" cy="531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32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54B0834-46A2-42BF-9A85-65C5D937EE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60648"/>
            <a:ext cx="7200000" cy="531665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CBF43D2-A49B-4F9E-953E-BC7B3D1B99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836712"/>
            <a:ext cx="7200000" cy="531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79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1536</TotalTime>
  <Words>39</Words>
  <Application>Microsoft Office PowerPoint</Application>
  <PresentationFormat>Экран (4:3)</PresentationFormat>
  <Paragraphs>20</Paragraphs>
  <Slides>19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Cambria</vt:lpstr>
      <vt:lpstr>Соседство</vt:lpstr>
      <vt:lpstr>Сервисы электронной информационно-образовательной среды ВГСПУ</vt:lpstr>
      <vt:lpstr>Официальный сайт и корпоративный портал</vt:lpstr>
      <vt:lpstr>Официальный сайт</vt:lpstr>
      <vt:lpstr>Корпоративный портал</vt:lpstr>
      <vt:lpstr>Образовательный  портал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Проект «Мирознай» и портал онлайн-обучения</vt:lpstr>
      <vt:lpstr>Проект «Мирознай»</vt:lpstr>
      <vt:lpstr>Портал онлайн-обучения</vt:lpstr>
      <vt:lpstr>Электронные  библиотечные системы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223</cp:revision>
  <cp:lastPrinted>2013-04-02T19:02:37Z</cp:lastPrinted>
  <dcterms:created xsi:type="dcterms:W3CDTF">2012-12-20T06:25:13Z</dcterms:created>
  <dcterms:modified xsi:type="dcterms:W3CDTF">2018-04-05T19:42:14Z</dcterms:modified>
</cp:coreProperties>
</file>