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41"/>
  </p:notesMasterIdLst>
  <p:handoutMasterIdLst>
    <p:handoutMasterId r:id="rId42"/>
  </p:handoutMasterIdLst>
  <p:sldIdLst>
    <p:sldId id="256" r:id="rId2"/>
    <p:sldId id="257" r:id="rId3"/>
    <p:sldId id="268" r:id="rId4"/>
    <p:sldId id="258" r:id="rId5"/>
    <p:sldId id="270" r:id="rId6"/>
    <p:sldId id="271" r:id="rId7"/>
    <p:sldId id="272" r:id="rId8"/>
    <p:sldId id="273" r:id="rId9"/>
    <p:sldId id="274" r:id="rId10"/>
    <p:sldId id="275" r:id="rId11"/>
    <p:sldId id="277" r:id="rId12"/>
    <p:sldId id="276" r:id="rId13"/>
    <p:sldId id="282" r:id="rId14"/>
    <p:sldId id="269" r:id="rId15"/>
    <p:sldId id="259" r:id="rId16"/>
    <p:sldId id="260" r:id="rId17"/>
    <p:sldId id="261" r:id="rId18"/>
    <p:sldId id="262" r:id="rId19"/>
    <p:sldId id="263" r:id="rId20"/>
    <p:sldId id="264" r:id="rId21"/>
    <p:sldId id="278" r:id="rId22"/>
    <p:sldId id="265" r:id="rId23"/>
    <p:sldId id="266" r:id="rId24"/>
    <p:sldId id="267" r:id="rId25"/>
    <p:sldId id="279" r:id="rId26"/>
    <p:sldId id="280" r:id="rId27"/>
    <p:sldId id="294" r:id="rId28"/>
    <p:sldId id="281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</p:sldIdLst>
  <p:sldSz cx="9144000" cy="6858000" type="screen4x3"/>
  <p:notesSz cx="9144000" cy="6858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1746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5179484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87EE1D-5BFA-4F93-ACF5-43E1D2AD6D8A}" type="datetimeFigureOut">
              <a:rPr lang="ru-RU" smtClean="0"/>
              <a:t>02.03.2018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5179484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EFB139-634A-4903-953E-FADB36BA0F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890978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179484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9BCBBD-A607-403C-A88C-831E9A4424C6}" type="datetimeFigureOut">
              <a:rPr lang="ru-RU" smtClean="0"/>
              <a:t>02.03.2018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4350"/>
            <a:ext cx="3429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179484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259462-30AA-43D2-9094-48054FD2DA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4752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38728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60665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02.03.2018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02.03.2018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02.03.2018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02.03.2018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02.03.2018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02.03.2018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02.03.2018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02.03.2018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02.03.2018</a:t>
            </a:fld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02.03.2018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02.03.2018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2E5E1B98-4179-4CFB-A810-4FC7B58843DE}" type="datetimeFigureOut">
              <a:rPr lang="ru-RU" smtClean="0"/>
              <a:t>02.03.2018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support.microsoft.com/kb/2633585" TargetMode="External"/><Relationship Id="rId2" Type="http://schemas.openxmlformats.org/officeDocument/2006/relationships/hyperlink" Target="https://support.microsoft.com/kb/923505" TargetMode="Externa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com/" TargetMode="Externa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lanetaexcel.ru/video/" TargetMode="External"/><Relationship Id="rId2" Type="http://schemas.openxmlformats.org/officeDocument/2006/relationships/hyperlink" Target="http://www.iprbookshop.ru/20872" TargetMode="Externa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692696"/>
            <a:ext cx="7200800" cy="2664296"/>
          </a:xfrm>
        </p:spPr>
        <p:txBody>
          <a:bodyPr>
            <a:noAutofit/>
          </a:bodyPr>
          <a:lstStyle/>
          <a:p>
            <a:r>
              <a:rPr lang="ru-RU" sz="3600" b="1" dirty="0"/>
              <a:t>Набор базовых приложений </a:t>
            </a:r>
            <a:br>
              <a:rPr lang="ru-RU" sz="3600" b="1" dirty="0"/>
            </a:br>
            <a:r>
              <a:rPr lang="ru-RU" sz="3600" b="1" dirty="0"/>
              <a:t>для учёного и педагога</a:t>
            </a:r>
            <a:endParaRPr lang="ru-RU" sz="3200" b="1" dirty="0"/>
          </a:p>
        </p:txBody>
      </p:sp>
      <p:sp>
        <p:nvSpPr>
          <p:cNvPr id="6" name="Подзаголовок 2"/>
          <p:cNvSpPr txBox="1">
            <a:spLocks/>
          </p:cNvSpPr>
          <p:nvPr/>
        </p:nvSpPr>
        <p:spPr>
          <a:xfrm>
            <a:off x="683568" y="4581128"/>
            <a:ext cx="7776864" cy="187220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None/>
              <a:defRPr sz="14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14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Курсы повышения квалификации</a:t>
            </a:r>
          </a:p>
          <a:p>
            <a:endParaRPr lang="ru-RU" sz="11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Сергеев Алексей Николаевич, ВГСПУ</a:t>
            </a:r>
          </a:p>
          <a:p>
            <a:endParaRPr lang="ru-RU" sz="11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2 марта 2018 г.</a:t>
            </a:r>
          </a:p>
        </p:txBody>
      </p:sp>
    </p:spTree>
    <p:extLst>
      <p:ext uri="{BB962C8B-B14F-4D97-AF65-F5344CB8AC3E}">
        <p14:creationId xmlns:p14="http://schemas.microsoft.com/office/powerpoint/2010/main" val="369220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Стандартный набор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Windows</a:t>
            </a:r>
          </a:p>
          <a:p>
            <a:r>
              <a:rPr lang="en-US" sz="3200" dirty="0"/>
              <a:t>Microsoft Office</a:t>
            </a:r>
            <a:endParaRPr lang="ru-RU" sz="3200" dirty="0"/>
          </a:p>
          <a:p>
            <a:r>
              <a:rPr lang="ru-RU" sz="3200" dirty="0"/>
              <a:t>Браузер</a:t>
            </a:r>
            <a:endParaRPr lang="en-US" sz="3200" dirty="0"/>
          </a:p>
          <a:p>
            <a:r>
              <a:rPr lang="ru-RU" sz="3200" dirty="0"/>
              <a:t>Просмотр </a:t>
            </a:r>
            <a:r>
              <a:rPr lang="en-US" sz="3200" dirty="0"/>
              <a:t>PDF</a:t>
            </a:r>
            <a:endParaRPr lang="ru-RU" sz="3200" dirty="0"/>
          </a:p>
          <a:p>
            <a:r>
              <a:rPr lang="ru-RU" sz="3200" dirty="0"/>
              <a:t>Работа с графикой</a:t>
            </a:r>
            <a:endParaRPr lang="en-US" sz="3200" dirty="0"/>
          </a:p>
          <a:p>
            <a:r>
              <a:rPr lang="ru-RU" sz="3200" dirty="0"/>
              <a:t>Антивирус</a:t>
            </a:r>
          </a:p>
          <a:p>
            <a:r>
              <a:rPr lang="ru-RU" sz="3200" dirty="0"/>
              <a:t>Архиватор</a:t>
            </a:r>
            <a:endParaRPr lang="en-US" sz="32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58565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6178698"/>
          </a:xfrm>
        </p:spPr>
        <p:txBody>
          <a:bodyPr/>
          <a:lstStyle/>
          <a:p>
            <a:pPr algn="ctr"/>
            <a:r>
              <a:rPr lang="en-US" sz="4800" dirty="0"/>
              <a:t>Windows</a:t>
            </a:r>
            <a:endParaRPr lang="ru-RU" sz="4800" dirty="0"/>
          </a:p>
        </p:txBody>
      </p:sp>
    </p:spTree>
    <p:extLst>
      <p:ext uri="{BB962C8B-B14F-4D97-AF65-F5344CB8AC3E}">
        <p14:creationId xmlns:p14="http://schemas.microsoft.com/office/powerpoint/2010/main" val="3347343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Версии </a:t>
            </a:r>
            <a:r>
              <a:rPr lang="en-US" dirty="0"/>
              <a:t>Windows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3200" dirty="0"/>
              <a:t>…</a:t>
            </a:r>
          </a:p>
          <a:p>
            <a:r>
              <a:rPr lang="en-US" sz="3200" dirty="0"/>
              <a:t>Windows XP</a:t>
            </a:r>
            <a:endParaRPr lang="ru-RU" sz="3200" dirty="0"/>
          </a:p>
          <a:p>
            <a:r>
              <a:rPr lang="en-US" sz="3200" dirty="0"/>
              <a:t>Windows Vista</a:t>
            </a:r>
            <a:endParaRPr lang="ru-RU" sz="3200" dirty="0"/>
          </a:p>
          <a:p>
            <a:r>
              <a:rPr lang="en-US" sz="3200" dirty="0"/>
              <a:t>Windows 7</a:t>
            </a:r>
            <a:endParaRPr lang="ru-RU" sz="3200" dirty="0"/>
          </a:p>
          <a:p>
            <a:r>
              <a:rPr lang="en-US" sz="3200" dirty="0"/>
              <a:t>Windows 8 (8.1)</a:t>
            </a:r>
            <a:endParaRPr lang="ru-RU" sz="3200" dirty="0"/>
          </a:p>
          <a:p>
            <a:r>
              <a:rPr lang="en-US" sz="3200" dirty="0"/>
              <a:t>Windows 10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53406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&amp;Kcy;&amp;acy;&amp;rcy;&amp;tcy;&amp;icy;&amp;ncy;&amp;kcy;&amp;icy; &amp;pcy;&amp;ocy; &amp;zcy;&amp;acy;&amp;pcy;&amp;rcy;&amp;ocy;&amp;scy;&amp;ucy; windows x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980728"/>
            <a:ext cx="714375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7620000" cy="706090"/>
          </a:xfrm>
        </p:spPr>
        <p:txBody>
          <a:bodyPr/>
          <a:lstStyle/>
          <a:p>
            <a:pPr algn="ctr"/>
            <a:r>
              <a:rPr lang="en-US" sz="3600" dirty="0"/>
              <a:t>Windows XP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3753819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7620000" cy="706090"/>
          </a:xfrm>
        </p:spPr>
        <p:txBody>
          <a:bodyPr/>
          <a:lstStyle/>
          <a:p>
            <a:pPr algn="ctr"/>
            <a:r>
              <a:rPr lang="en-US" sz="3600" dirty="0"/>
              <a:t>Windows Vista</a:t>
            </a:r>
            <a:endParaRPr lang="ru-RU" sz="3600" dirty="0"/>
          </a:p>
        </p:txBody>
      </p:sp>
      <p:pic>
        <p:nvPicPr>
          <p:cNvPr id="2052" name="Picture 4" descr="&amp;Kcy;&amp;acy;&amp;rcy;&amp;tcy;&amp;icy;&amp;ncy;&amp;kcy;&amp;icy; &amp;pcy;&amp;ocy; &amp;zcy;&amp;acy;&amp;pcy;&amp;rcy;&amp;ocy;&amp;scy;&amp;ucy; windows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45" y="980728"/>
            <a:ext cx="9133655" cy="5709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929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7620000" cy="706090"/>
          </a:xfrm>
        </p:spPr>
        <p:txBody>
          <a:bodyPr/>
          <a:lstStyle/>
          <a:p>
            <a:pPr algn="ctr"/>
            <a:r>
              <a:rPr lang="en-US" sz="3600" dirty="0"/>
              <a:t>Windows 7</a:t>
            </a:r>
            <a:endParaRPr lang="ru-RU" sz="3600" dirty="0"/>
          </a:p>
        </p:txBody>
      </p:sp>
      <p:pic>
        <p:nvPicPr>
          <p:cNvPr id="3074" name="Picture 2" descr="http://orig05.deviantart.net/5ae8/f/2010/228/e/b/windows_7___with_start_menu_by_game_review_brother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6" y="980727"/>
            <a:ext cx="9138523" cy="5711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5081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7620000" cy="706090"/>
          </a:xfrm>
        </p:spPr>
        <p:txBody>
          <a:bodyPr/>
          <a:lstStyle/>
          <a:p>
            <a:pPr algn="ctr"/>
            <a:r>
              <a:rPr lang="en-US" sz="3600" dirty="0"/>
              <a:t>Windows 8 (8.1)</a:t>
            </a:r>
            <a:endParaRPr lang="ru-RU" sz="3600" dirty="0"/>
          </a:p>
        </p:txBody>
      </p:sp>
      <p:pic>
        <p:nvPicPr>
          <p:cNvPr id="4100" name="Picture 4" descr="http://pc-vestnik.ru/wp-content/uploads/2014/04/Pusk-Windows-8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40768"/>
            <a:ext cx="9144000" cy="5140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1546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7620000" cy="706090"/>
          </a:xfrm>
        </p:spPr>
        <p:txBody>
          <a:bodyPr/>
          <a:lstStyle/>
          <a:p>
            <a:pPr algn="ctr"/>
            <a:r>
              <a:rPr lang="en-US" sz="3600" dirty="0"/>
              <a:t>Windows 10</a:t>
            </a:r>
            <a:endParaRPr lang="ru-RU" sz="3600" dirty="0"/>
          </a:p>
        </p:txBody>
      </p:sp>
      <p:pic>
        <p:nvPicPr>
          <p:cNvPr id="5122" name="Picture 2" descr="http://energysmi.ru/uploads/posts/2016-04/14597517222tv7lxii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96752"/>
            <a:ext cx="9144000" cy="5146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0151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400" dirty="0"/>
              <a:t>Версии </a:t>
            </a:r>
            <a:r>
              <a:rPr lang="en-US" sz="4400" dirty="0"/>
              <a:t>Windows</a:t>
            </a:r>
            <a:endParaRPr lang="ru-RU" sz="4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3200" dirty="0"/>
              <a:t>Домашняя</a:t>
            </a:r>
          </a:p>
          <a:p>
            <a:r>
              <a:rPr lang="ru-RU" sz="3200" dirty="0"/>
              <a:t>Профессиональная</a:t>
            </a:r>
          </a:p>
          <a:p>
            <a:endParaRPr lang="ru-RU" sz="3200" dirty="0"/>
          </a:p>
          <a:p>
            <a:r>
              <a:rPr lang="ru-RU" sz="3200" dirty="0"/>
              <a:t>32 бит</a:t>
            </a:r>
          </a:p>
          <a:p>
            <a:r>
              <a:rPr lang="ru-RU" sz="3200" dirty="0"/>
              <a:t>64 бит</a:t>
            </a:r>
            <a:endParaRPr lang="en-US" sz="3200" dirty="0"/>
          </a:p>
          <a:p>
            <a:endParaRPr lang="en-US" sz="32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04910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400" dirty="0"/>
              <a:t>Альтернативы </a:t>
            </a:r>
            <a:r>
              <a:rPr lang="en-US" sz="4400" dirty="0"/>
              <a:t>Windows</a:t>
            </a:r>
            <a:endParaRPr lang="ru-RU" sz="4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Linux</a:t>
            </a:r>
          </a:p>
          <a:p>
            <a:r>
              <a:rPr lang="en-US" sz="3200" dirty="0"/>
              <a:t>Mac OS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10868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core0.staticworld.net/images/article/2015/07/linux-mint-cinnamon-backgrounds-100594992-orig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891" y="80527"/>
            <a:ext cx="4572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ttp://getintopc.com/wp-content/uploads/2014/03/centos-5.2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80527"/>
            <a:ext cx="4283968" cy="3429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http://i1-linux.softpedia-static.com/screenshots/Elementary-OS_8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5063" y="3536632"/>
            <a:ext cx="4355976" cy="3266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http://s.appleinsider.ru/2015/07/Screen111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564" y="3685685"/>
            <a:ext cx="4456796" cy="2968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8707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6178698"/>
          </a:xfrm>
        </p:spPr>
        <p:txBody>
          <a:bodyPr/>
          <a:lstStyle/>
          <a:p>
            <a:pPr algn="ctr"/>
            <a:r>
              <a:rPr lang="en-US" sz="4800" dirty="0"/>
              <a:t>Microsoft Office</a:t>
            </a:r>
            <a:endParaRPr lang="ru-RU" sz="4800" dirty="0"/>
          </a:p>
        </p:txBody>
      </p:sp>
    </p:spTree>
    <p:extLst>
      <p:ext uri="{BB962C8B-B14F-4D97-AF65-F5344CB8AC3E}">
        <p14:creationId xmlns:p14="http://schemas.microsoft.com/office/powerpoint/2010/main" val="3910072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Версии </a:t>
            </a:r>
            <a:r>
              <a:rPr lang="en-US" dirty="0"/>
              <a:t>MS Office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3200" dirty="0"/>
              <a:t>…</a:t>
            </a:r>
          </a:p>
          <a:p>
            <a:r>
              <a:rPr lang="ru-RU" sz="3200" dirty="0"/>
              <a:t>2003</a:t>
            </a:r>
          </a:p>
          <a:p>
            <a:r>
              <a:rPr lang="ru-RU" sz="3200" dirty="0"/>
              <a:t>2007</a:t>
            </a:r>
          </a:p>
          <a:p>
            <a:r>
              <a:rPr lang="ru-RU" sz="3200" dirty="0"/>
              <a:t>2010</a:t>
            </a:r>
          </a:p>
          <a:p>
            <a:r>
              <a:rPr lang="ru-RU" sz="3200" dirty="0"/>
              <a:t>2013</a:t>
            </a:r>
          </a:p>
          <a:p>
            <a:r>
              <a:rPr lang="ru-RU" sz="3200" dirty="0"/>
              <a:t>2016</a:t>
            </a:r>
            <a:endParaRPr lang="en-US" sz="32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30882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2003</a:t>
            </a:r>
            <a:endParaRPr lang="ru-RU" dirty="0"/>
          </a:p>
        </p:txBody>
      </p:sp>
      <p:pic>
        <p:nvPicPr>
          <p:cNvPr id="4098" name="Picture 2" descr="http://s3.amazonaws.com/magoo/ABAAABuUMAF-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340767"/>
            <a:ext cx="7465640" cy="5408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6023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2007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9716" y="1556792"/>
            <a:ext cx="7465640" cy="4681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6732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2010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484784"/>
            <a:ext cx="7605428" cy="4645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1037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2013</a:t>
            </a:r>
            <a:endParaRPr lang="ru-RU" dirty="0"/>
          </a:p>
        </p:txBody>
      </p:sp>
      <p:pic>
        <p:nvPicPr>
          <p:cNvPr id="5122" name="Picture 2" descr="http://imagenes.es.sftcdn.net/es/scrn/6653000/6653654/microsoft-word-2013-13-700x44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616" y="1417638"/>
            <a:ext cx="7427168" cy="4763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0873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2016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4509" y="1556792"/>
            <a:ext cx="7784340" cy="4849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4667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Форматы файлов </a:t>
            </a:r>
            <a:r>
              <a:rPr lang="en-US" dirty="0"/>
              <a:t>MS Office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4400" dirty="0"/>
              <a:t>doc, </a:t>
            </a:r>
            <a:r>
              <a:rPr lang="en-US" sz="4400" dirty="0" err="1"/>
              <a:t>xls</a:t>
            </a:r>
            <a:r>
              <a:rPr lang="en-US" sz="4400" dirty="0"/>
              <a:t>, </a:t>
            </a:r>
            <a:r>
              <a:rPr lang="en-US" sz="4400" dirty="0" err="1"/>
              <a:t>ppt</a:t>
            </a:r>
            <a:r>
              <a:rPr lang="en-US" sz="4400" dirty="0"/>
              <a:t> – (</a:t>
            </a:r>
            <a:r>
              <a:rPr lang="ru-RU" sz="4400" dirty="0"/>
              <a:t>97</a:t>
            </a:r>
            <a:r>
              <a:rPr lang="en-US" sz="4400" dirty="0"/>
              <a:t>-</a:t>
            </a:r>
            <a:r>
              <a:rPr lang="ru-RU" sz="4400" dirty="0"/>
              <a:t>2003</a:t>
            </a:r>
            <a:r>
              <a:rPr lang="en-US" sz="4400" dirty="0"/>
              <a:t>)</a:t>
            </a:r>
            <a:endParaRPr lang="ru-RU" sz="4400" dirty="0"/>
          </a:p>
          <a:p>
            <a:r>
              <a:rPr lang="en-US" sz="4400" dirty="0" err="1"/>
              <a:t>docx</a:t>
            </a:r>
            <a:r>
              <a:rPr lang="en-US" sz="4400" dirty="0"/>
              <a:t>, </a:t>
            </a:r>
            <a:r>
              <a:rPr lang="en-US" sz="4400" dirty="0" err="1"/>
              <a:t>xlsx</a:t>
            </a:r>
            <a:r>
              <a:rPr lang="en-US" sz="4400" dirty="0"/>
              <a:t>, </a:t>
            </a:r>
            <a:r>
              <a:rPr lang="en-US" sz="4400" dirty="0" err="1"/>
              <a:t>pptx</a:t>
            </a:r>
            <a:endParaRPr lang="en-US" sz="4400" dirty="0"/>
          </a:p>
          <a:p>
            <a:endParaRPr lang="en-US" sz="4400" dirty="0"/>
          </a:p>
          <a:p>
            <a:r>
              <a:rPr lang="en-US" sz="4400" dirty="0"/>
              <a:t>pdf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84705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Обновления для </a:t>
            </a:r>
            <a:r>
              <a:rPr lang="en-US" dirty="0"/>
              <a:t>MS Office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800" dirty="0">
                <a:hlinkClick r:id="rId2"/>
              </a:rPr>
              <a:t>https://support.microsoft.com/kb/923505</a:t>
            </a:r>
            <a:br>
              <a:rPr lang="ru-RU" sz="2800" dirty="0"/>
            </a:br>
            <a:r>
              <a:rPr lang="ru-RU" sz="2800" dirty="0"/>
              <a:t>Пакет совместимости </a:t>
            </a:r>
            <a:r>
              <a:rPr lang="ru-RU" sz="2800" dirty="0" err="1"/>
              <a:t>Microsoft</a:t>
            </a:r>
            <a:r>
              <a:rPr lang="ru-RU" sz="2800" dirty="0"/>
              <a:t> </a:t>
            </a:r>
            <a:r>
              <a:rPr lang="ru-RU" sz="2800" dirty="0" err="1"/>
              <a:t>Office</a:t>
            </a:r>
            <a:r>
              <a:rPr lang="ru-RU" sz="2800" dirty="0"/>
              <a:t> 2003 для новых форматов файлов (работа с файлами сайта </a:t>
            </a:r>
            <a:r>
              <a:rPr lang="ru-RU" sz="2800" dirty="0" err="1"/>
              <a:t>Matrix</a:t>
            </a:r>
            <a:r>
              <a:rPr lang="ru-RU" sz="2800" dirty="0"/>
              <a:t>)</a:t>
            </a:r>
            <a:br>
              <a:rPr lang="ru-RU" sz="2800" dirty="0"/>
            </a:br>
            <a:endParaRPr lang="ru-RU" sz="2800" dirty="0"/>
          </a:p>
          <a:p>
            <a:r>
              <a:rPr lang="ru-RU" sz="2800" dirty="0">
                <a:hlinkClick r:id="rId3"/>
              </a:rPr>
              <a:t>https://support.microsoft.com/kb/2633585</a:t>
            </a:r>
            <a:br>
              <a:rPr lang="ru-RU" sz="2800" dirty="0"/>
            </a:br>
            <a:r>
              <a:rPr lang="ru-RU" sz="2800" dirty="0"/>
              <a:t>Пакет обновления </a:t>
            </a:r>
            <a:r>
              <a:rPr lang="ru-RU" sz="2800" dirty="0" err="1"/>
              <a:t>Microsoft</a:t>
            </a:r>
            <a:r>
              <a:rPr lang="ru-RU" sz="2800" dirty="0"/>
              <a:t> </a:t>
            </a:r>
            <a:r>
              <a:rPr lang="ru-RU" sz="2800" dirty="0" err="1"/>
              <a:t>Office</a:t>
            </a:r>
            <a:r>
              <a:rPr lang="ru-RU" sz="2800" dirty="0"/>
              <a:t> 2007 для решения проблем с исчезновением пробелов (совместимость с </a:t>
            </a:r>
            <a:r>
              <a:rPr lang="en-US" sz="2800" dirty="0"/>
              <a:t>Office 2010 </a:t>
            </a:r>
            <a:r>
              <a:rPr lang="ru-RU" sz="2800" dirty="0"/>
              <a:t>и выше)</a:t>
            </a:r>
          </a:p>
        </p:txBody>
      </p:sp>
    </p:spTree>
    <p:extLst>
      <p:ext uri="{BB962C8B-B14F-4D97-AF65-F5344CB8AC3E}">
        <p14:creationId xmlns:p14="http://schemas.microsoft.com/office/powerpoint/2010/main" val="2423797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Лицензирование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4400" dirty="0"/>
              <a:t>Версии для дома и бизнеса</a:t>
            </a:r>
          </a:p>
          <a:p>
            <a:r>
              <a:rPr lang="ru-RU" sz="4400" dirty="0"/>
              <a:t>Особые решения для образования</a:t>
            </a:r>
          </a:p>
          <a:p>
            <a:r>
              <a:rPr lang="ru-RU" sz="4400" dirty="0"/>
              <a:t>Подписка (</a:t>
            </a:r>
            <a:r>
              <a:rPr lang="en-US" sz="4400" dirty="0"/>
              <a:t>Office 365)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61302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Онлайн-версия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hlinkClick r:id="rId2"/>
              </a:rPr>
              <a:t>http://office.com</a:t>
            </a:r>
            <a:endParaRPr lang="ru-RU" sz="4000" dirty="0"/>
          </a:p>
          <a:p>
            <a:endParaRPr lang="ru-RU" sz="4000" dirty="0"/>
          </a:p>
          <a:p>
            <a:r>
              <a:rPr lang="ru-RU" sz="4000" dirty="0"/>
              <a:t>бесплатно</a:t>
            </a:r>
          </a:p>
        </p:txBody>
      </p:sp>
    </p:spTree>
    <p:extLst>
      <p:ext uri="{BB962C8B-B14F-4D97-AF65-F5344CB8AC3E}">
        <p14:creationId xmlns:p14="http://schemas.microsoft.com/office/powerpoint/2010/main" val="1623423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Альтернативы </a:t>
            </a:r>
            <a:r>
              <a:rPr lang="en-US" dirty="0"/>
              <a:t>MS Office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4400" dirty="0"/>
              <a:t>OpenOffice</a:t>
            </a:r>
            <a:r>
              <a:rPr lang="ru-RU" sz="4400" dirty="0"/>
              <a:t> (</a:t>
            </a:r>
            <a:r>
              <a:rPr lang="en-US" sz="4400" dirty="0"/>
              <a:t>Libre Office</a:t>
            </a:r>
            <a:r>
              <a:rPr lang="ru-RU" sz="4400" dirty="0"/>
              <a:t>)</a:t>
            </a:r>
            <a:endParaRPr lang="en-US" sz="4400" dirty="0"/>
          </a:p>
          <a:p>
            <a:r>
              <a:rPr lang="en-US" sz="4400" dirty="0"/>
              <a:t>WPS Office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9909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539552" y="188640"/>
            <a:ext cx="7620000" cy="850106"/>
          </a:xfrm>
        </p:spPr>
        <p:txBody>
          <a:bodyPr/>
          <a:lstStyle/>
          <a:p>
            <a:pPr algn="ctr"/>
            <a:r>
              <a:rPr lang="en-US" sz="4400" dirty="0"/>
              <a:t>WPS Office</a:t>
            </a:r>
            <a:endParaRPr lang="ru-RU" sz="4400" dirty="0"/>
          </a:p>
        </p:txBody>
      </p:sp>
      <p:pic>
        <p:nvPicPr>
          <p:cNvPr id="7170" name="Picture 2" descr="http://ad4msan.com/wp-content/uploads/2015/07/WPS-Office-Alternatif-Office-Untuk-Linux-Mint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68760"/>
            <a:ext cx="9132507" cy="5479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4805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programmybesplatno.com/wp-content/uploads/2014/06/LibreOffice-screenshot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88640"/>
            <a:ext cx="8352928" cy="6454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121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Литература по </a:t>
            </a:r>
            <a:r>
              <a:rPr lang="en-US" dirty="0"/>
              <a:t>MS Excel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7859216" cy="4800600"/>
          </a:xfrm>
        </p:spPr>
        <p:txBody>
          <a:bodyPr>
            <a:normAutofit/>
          </a:bodyPr>
          <a:lstStyle/>
          <a:p>
            <a:r>
              <a:rPr lang="ru-RU" sz="2800" dirty="0" err="1"/>
              <a:t>Анеликова</a:t>
            </a:r>
            <a:r>
              <a:rPr lang="ru-RU" sz="2800" dirty="0"/>
              <a:t> Л.А. Лабораторные работы по </a:t>
            </a:r>
            <a:r>
              <a:rPr lang="ru-RU" sz="2800" dirty="0" err="1"/>
              <a:t>Excel</a:t>
            </a:r>
            <a:r>
              <a:rPr lang="ru-RU" sz="2800" dirty="0"/>
              <a:t> [Электронный ресурс]/ </a:t>
            </a:r>
            <a:r>
              <a:rPr lang="ru-RU" sz="2800" dirty="0" err="1"/>
              <a:t>Анеликова</a:t>
            </a:r>
            <a:r>
              <a:rPr lang="ru-RU" sz="2800" dirty="0"/>
              <a:t> Л.А.— Электрон. текстовые данные.— М.: СОЛОН-ПРЕСС, 2010.— 108 c.— Режим доступа: </a:t>
            </a:r>
            <a:r>
              <a:rPr lang="ru-RU" sz="2800" dirty="0">
                <a:hlinkClick r:id="rId2"/>
              </a:rPr>
              <a:t>http://www.iprbookshop.ru/20872</a:t>
            </a:r>
            <a:r>
              <a:rPr lang="ru-RU" sz="2800" dirty="0"/>
              <a:t>.— ЭБС «</a:t>
            </a:r>
            <a:r>
              <a:rPr lang="ru-RU" sz="2800" dirty="0" err="1"/>
              <a:t>IPRbooks</a:t>
            </a:r>
            <a:r>
              <a:rPr lang="ru-RU" sz="2800" dirty="0"/>
              <a:t>»</a:t>
            </a:r>
            <a:endParaRPr lang="en-US" sz="2800" dirty="0"/>
          </a:p>
          <a:p>
            <a:r>
              <a:rPr lang="ru-RU" sz="2800" dirty="0"/>
              <a:t>Павлов Н. Видеоуроки по </a:t>
            </a:r>
            <a:r>
              <a:rPr lang="ru-RU" sz="2800" dirty="0" err="1"/>
              <a:t>Microsoft</a:t>
            </a:r>
            <a:r>
              <a:rPr lang="ru-RU" sz="2800" dirty="0"/>
              <a:t> </a:t>
            </a:r>
            <a:r>
              <a:rPr lang="ru-RU" sz="2800" dirty="0" err="1"/>
              <a:t>Excel</a:t>
            </a:r>
            <a:r>
              <a:rPr lang="ru-RU" sz="2800" dirty="0"/>
              <a:t>.— Режим доступа: </a:t>
            </a:r>
            <a:r>
              <a:rPr lang="ru-RU" sz="2800" dirty="0">
                <a:hlinkClick r:id="rId3"/>
              </a:rPr>
              <a:t>http://www.planetaexcel.ru/video/</a:t>
            </a:r>
            <a:r>
              <a:rPr lang="en-US" sz="2800" dirty="0"/>
              <a:t> </a:t>
            </a:r>
          </a:p>
          <a:p>
            <a:endParaRPr lang="en-US" sz="44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41904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6178698"/>
          </a:xfrm>
        </p:spPr>
        <p:txBody>
          <a:bodyPr/>
          <a:lstStyle/>
          <a:p>
            <a:pPr algn="ctr"/>
            <a:r>
              <a:rPr lang="ru-RU" sz="4800" dirty="0"/>
              <a:t>Браузер</a:t>
            </a:r>
          </a:p>
        </p:txBody>
      </p:sp>
    </p:spTree>
    <p:extLst>
      <p:ext uri="{BB962C8B-B14F-4D97-AF65-F5344CB8AC3E}">
        <p14:creationId xmlns:p14="http://schemas.microsoft.com/office/powerpoint/2010/main" val="2377777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Браузер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4000" dirty="0"/>
              <a:t>Работа с сайтами</a:t>
            </a:r>
            <a:endParaRPr lang="en-US" sz="4000" dirty="0"/>
          </a:p>
          <a:p>
            <a:r>
              <a:rPr lang="ru-RU" sz="4000" dirty="0"/>
              <a:t>Программная платформа для сетевых приложений</a:t>
            </a:r>
            <a:endParaRPr lang="en-US" sz="40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47687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s://hsto.org/storage/habraeffect/f5/af/f5af0c8f726be56661316327003126f9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8820472" cy="6345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954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44624"/>
            <a:ext cx="8594104" cy="6670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4981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44624"/>
            <a:ext cx="8711268" cy="6693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8500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04" y="188640"/>
            <a:ext cx="8977288" cy="6456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6055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116632"/>
            <a:ext cx="8515004" cy="6552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1455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6178698"/>
          </a:xfrm>
        </p:spPr>
        <p:txBody>
          <a:bodyPr/>
          <a:lstStyle/>
          <a:p>
            <a:pPr algn="ctr"/>
            <a:r>
              <a:rPr lang="ru-RU" sz="4800" dirty="0"/>
              <a:t>Другие программы</a:t>
            </a:r>
          </a:p>
        </p:txBody>
      </p:sp>
    </p:spTree>
    <p:extLst>
      <p:ext uri="{BB962C8B-B14F-4D97-AF65-F5344CB8AC3E}">
        <p14:creationId xmlns:p14="http://schemas.microsoft.com/office/powerpoint/2010/main" val="887563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Антивирус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Kaspersky Anti-Virus </a:t>
            </a:r>
          </a:p>
          <a:p>
            <a:r>
              <a:rPr lang="en-US" sz="3200" dirty="0"/>
              <a:t>Microsoft Security Essentials</a:t>
            </a:r>
            <a:endParaRPr lang="ru-RU" sz="32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9712" y="2924944"/>
            <a:ext cx="5355267" cy="3789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784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Просмотр </a:t>
            </a:r>
            <a:r>
              <a:rPr lang="en-US" dirty="0"/>
              <a:t>PDF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Acrobat Reader DC</a:t>
            </a:r>
          </a:p>
          <a:p>
            <a:r>
              <a:rPr lang="en-US" sz="3200" dirty="0"/>
              <a:t>Foxit Reader</a:t>
            </a:r>
            <a:endParaRPr lang="ru-RU" sz="32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63888" y="2420888"/>
            <a:ext cx="5508104" cy="4338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2101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Архиватор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200" dirty="0"/>
              <a:t>7-</a:t>
            </a:r>
            <a:r>
              <a:rPr lang="en-US" sz="3200" dirty="0"/>
              <a:t>zip</a:t>
            </a:r>
            <a:endParaRPr lang="ru-RU" sz="32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8826" y="2204864"/>
            <a:ext cx="6236944" cy="43784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2465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Работа с графикой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Paint.NET</a:t>
            </a:r>
            <a:endParaRPr lang="ru-RU" sz="3200" dirty="0"/>
          </a:p>
          <a:p>
            <a:r>
              <a:rPr lang="en-US" sz="3200" dirty="0" err="1"/>
              <a:t>XnView</a:t>
            </a:r>
            <a:r>
              <a:rPr lang="en-US" sz="3200" dirty="0"/>
              <a:t> </a:t>
            </a:r>
            <a:endParaRPr lang="ru-RU" sz="32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7824" y="1988840"/>
            <a:ext cx="6046805" cy="4722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0709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седство">
  <a:themeElements>
    <a:clrScheme name="Кнопка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Стандартная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оседство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667</TotalTime>
  <Words>269</Words>
  <Application>Microsoft Office PowerPoint</Application>
  <PresentationFormat>Экран (4:3)</PresentationFormat>
  <Paragraphs>90</Paragraphs>
  <Slides>39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39</vt:i4>
      </vt:variant>
    </vt:vector>
  </HeadingPairs>
  <TitlesOfParts>
    <vt:vector size="43" baseType="lpstr">
      <vt:lpstr>Arial</vt:lpstr>
      <vt:lpstr>Calibri</vt:lpstr>
      <vt:lpstr>Cambria</vt:lpstr>
      <vt:lpstr>Соседство</vt:lpstr>
      <vt:lpstr>Набор базовых приложений  для учёного и педагога</vt:lpstr>
      <vt:lpstr>Стандартный набор</vt:lpstr>
      <vt:lpstr>Windows</vt:lpstr>
      <vt:lpstr>Версии Windows</vt:lpstr>
      <vt:lpstr>Windows XP</vt:lpstr>
      <vt:lpstr>Windows Vista</vt:lpstr>
      <vt:lpstr>Windows 7</vt:lpstr>
      <vt:lpstr>Windows 8 (8.1)</vt:lpstr>
      <vt:lpstr>Windows 10</vt:lpstr>
      <vt:lpstr>Версии Windows</vt:lpstr>
      <vt:lpstr>Альтернативы Windows</vt:lpstr>
      <vt:lpstr>Презентация PowerPoint</vt:lpstr>
      <vt:lpstr>Microsoft Office</vt:lpstr>
      <vt:lpstr>Версии MS Office</vt:lpstr>
      <vt:lpstr>2003</vt:lpstr>
      <vt:lpstr>2007</vt:lpstr>
      <vt:lpstr>2010</vt:lpstr>
      <vt:lpstr>2013</vt:lpstr>
      <vt:lpstr>2016</vt:lpstr>
      <vt:lpstr>Форматы файлов MS Office</vt:lpstr>
      <vt:lpstr>Обновления для MS Office</vt:lpstr>
      <vt:lpstr>Лицензирование</vt:lpstr>
      <vt:lpstr>Онлайн-версия</vt:lpstr>
      <vt:lpstr>Альтернативы MS Office</vt:lpstr>
      <vt:lpstr>WPS Office</vt:lpstr>
      <vt:lpstr>Презентация PowerPoint</vt:lpstr>
      <vt:lpstr>Литература по MS Excel</vt:lpstr>
      <vt:lpstr>Браузер</vt:lpstr>
      <vt:lpstr>Браузер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Другие программы</vt:lpstr>
      <vt:lpstr>Антивирус</vt:lpstr>
      <vt:lpstr>Просмотр PDF</vt:lpstr>
      <vt:lpstr>Архиватор</vt:lpstr>
      <vt:lpstr>Работа с графикой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Образовательные возможности Интернета в контексте реализации идей непрерывного образования</dc:title>
  <dc:creator>Сергеев Алексей Николаевич</dc:creator>
  <cp:lastModifiedBy>Алексей Сергеев</cp:lastModifiedBy>
  <cp:revision>132</cp:revision>
  <cp:lastPrinted>2013-04-02T19:02:37Z</cp:lastPrinted>
  <dcterms:created xsi:type="dcterms:W3CDTF">2012-12-20T06:25:13Z</dcterms:created>
  <dcterms:modified xsi:type="dcterms:W3CDTF">2018-03-02T06:11:24Z</dcterms:modified>
</cp:coreProperties>
</file>