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8"/>
  </p:notesMasterIdLst>
  <p:handoutMasterIdLst>
    <p:handoutMasterId r:id="rId9"/>
  </p:handoutMasterIdLst>
  <p:sldIdLst>
    <p:sldId id="256" r:id="rId2"/>
    <p:sldId id="257" r:id="rId3"/>
    <p:sldId id="259" r:id="rId4"/>
    <p:sldId id="260" r:id="rId5"/>
    <p:sldId id="261" r:id="rId6"/>
    <p:sldId id="258" r:id="rId7"/>
  </p:sldIdLst>
  <p:sldSz cx="9144000" cy="6858000" type="screen4x3"/>
  <p:notesSz cx="9144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1746" y="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87EE1D-5BFA-4F93-ACF5-43E1D2AD6D8A}" type="datetimeFigureOut">
              <a:rPr lang="ru-RU" smtClean="0"/>
              <a:t>14.03.2018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EFB139-634A-4903-953E-FADB36BA0F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89097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9BCBBD-A607-403C-A88C-831E9A4424C6}" type="datetimeFigureOut">
              <a:rPr lang="ru-RU" smtClean="0"/>
              <a:t>14.03.2018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259462-30AA-43D2-9094-48054FD2DA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4752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38728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14.03.2018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14.03.2018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14.03.2018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14.03.2018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14.03.2018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14.03.2018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14.03.2018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14.03.2018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14.03.2018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14.03.2018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14.03.2018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2E5E1B98-4179-4CFB-A810-4FC7B58843DE}" type="datetimeFigureOut">
              <a:rPr lang="ru-RU" smtClean="0"/>
              <a:t>14.03.2018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edu.vspu.ru/q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692696"/>
            <a:ext cx="7200800" cy="1152128"/>
          </a:xfrm>
        </p:spPr>
        <p:txBody>
          <a:bodyPr>
            <a:noAutofit/>
          </a:bodyPr>
          <a:lstStyle/>
          <a:p>
            <a:r>
              <a:rPr lang="ru-RU" sz="3600" b="1" dirty="0"/>
              <a:t>Мастер тестов</a:t>
            </a:r>
            <a:endParaRPr lang="ru-RU" sz="32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4581128"/>
            <a:ext cx="7776864" cy="1872208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Курсы повышения квалификации</a:t>
            </a:r>
          </a:p>
          <a:p>
            <a:endParaRPr lang="ru-RU" sz="11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Сергеев Алексей Николаевич, ВГСПУ</a:t>
            </a:r>
          </a:p>
          <a:p>
            <a:endParaRPr lang="ru-RU" sz="11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15 марта 2018 г.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00275C1-280E-440A-9EC3-79CBD839DF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7995" y="2780928"/>
            <a:ext cx="4648849" cy="1200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2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dirty="0"/>
              <a:t>Мастер тестов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3200" dirty="0"/>
              <a:t>Автономный сайт образовательного портала ВГСПУ (сайт «</a:t>
            </a:r>
            <a:r>
              <a:rPr lang="en-US" sz="3200" dirty="0"/>
              <a:t>Quiz Master</a:t>
            </a:r>
            <a:r>
              <a:rPr lang="ru-RU" sz="3200" dirty="0"/>
              <a:t>»)</a:t>
            </a:r>
          </a:p>
          <a:p>
            <a:r>
              <a:rPr lang="ru-RU" sz="3200" dirty="0"/>
              <a:t>Создание и применение оценочных материалов – тестов, кейсов, заданий и др.</a:t>
            </a:r>
          </a:p>
          <a:p>
            <a:r>
              <a:rPr lang="ru-RU" sz="3200" dirty="0"/>
              <a:t>Организация процесса проверки этих заданий и обратной связи с обучающимися</a:t>
            </a: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351103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dirty="0"/>
              <a:t>Мастер тестов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3600" b="1" dirty="0"/>
              <a:t>Электронные тесты с автопроверкой</a:t>
            </a:r>
          </a:p>
          <a:p>
            <a:r>
              <a:rPr lang="ru-RU" sz="3600" dirty="0"/>
              <a:t>Электронные задания с проверкой преподавателем</a:t>
            </a:r>
          </a:p>
          <a:p>
            <a:r>
              <a:rPr lang="ru-RU" sz="3600" dirty="0"/>
              <a:t>Печатные тесты и задания</a:t>
            </a: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84523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dirty="0"/>
              <a:t>Мастер тестов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3200" dirty="0"/>
              <a:t>Печатные материалы:</a:t>
            </a:r>
          </a:p>
          <a:p>
            <a:pPr lvl="1"/>
            <a:r>
              <a:rPr lang="ru-RU" sz="3000" dirty="0"/>
              <a:t>Бланки тестов (по вариантам) для тестирования в традиционной форме</a:t>
            </a:r>
          </a:p>
          <a:p>
            <a:pPr lvl="1"/>
            <a:r>
              <a:rPr lang="ru-RU" sz="3000" dirty="0"/>
              <a:t>Комплекты оценочных средств для фондов оценочных средств</a:t>
            </a:r>
          </a:p>
          <a:p>
            <a:pPr lvl="1"/>
            <a:r>
              <a:rPr lang="ru-RU" sz="3000" dirty="0"/>
              <a:t>Отчеты о результатах тестирования учебных групп</a:t>
            </a:r>
          </a:p>
          <a:p>
            <a:pPr lvl="1"/>
            <a:r>
              <a:rPr lang="ru-RU" sz="3000" dirty="0"/>
              <a:t>Комплексные тесты (задания) по компетенциям</a:t>
            </a: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651251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dirty="0"/>
              <a:t>Мастер тестов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3200" dirty="0"/>
              <a:t>Разработка тестов – свой язык описания</a:t>
            </a:r>
          </a:p>
          <a:p>
            <a:r>
              <a:rPr lang="ru-RU" sz="2800" dirty="0"/>
              <a:t>Доступ:</a:t>
            </a:r>
          </a:p>
          <a:p>
            <a:pPr lvl="1"/>
            <a:r>
              <a:rPr lang="ru-RU" sz="2600" dirty="0"/>
              <a:t>1.	Открытый</a:t>
            </a:r>
          </a:p>
          <a:p>
            <a:pPr lvl="1"/>
            <a:r>
              <a:rPr lang="ru-RU" sz="2600" dirty="0"/>
              <a:t>2.	По заявкам</a:t>
            </a:r>
          </a:p>
          <a:p>
            <a:pPr lvl="1"/>
            <a:r>
              <a:rPr lang="ru-RU" sz="2600" dirty="0"/>
              <a:t>3.	По спискам</a:t>
            </a:r>
          </a:p>
          <a:p>
            <a:pPr lvl="1"/>
            <a:r>
              <a:rPr lang="ru-RU" sz="2600" dirty="0"/>
              <a:t>4.	Закрытый</a:t>
            </a:r>
          </a:p>
          <a:p>
            <a:r>
              <a:rPr lang="ru-RU" sz="2800" dirty="0"/>
              <a:t>Механизм приглашений</a:t>
            </a: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053009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dirty="0"/>
              <a:t>Мастер тестов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3600" dirty="0">
                <a:hlinkClick r:id="rId2"/>
              </a:rPr>
              <a:t>http://edu.vspu.ru/qm</a:t>
            </a:r>
            <a:r>
              <a:rPr lang="en-US" sz="3600" dirty="0"/>
              <a:t> </a:t>
            </a:r>
            <a:br>
              <a:rPr lang="en-US" sz="3600" dirty="0"/>
            </a:b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065993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седство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едство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514</TotalTime>
  <Words>127</Words>
  <Application>Microsoft Office PowerPoint</Application>
  <PresentationFormat>Экран (4:3)</PresentationFormat>
  <Paragraphs>31</Paragraphs>
  <Slides>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0" baseType="lpstr">
      <vt:lpstr>Arial</vt:lpstr>
      <vt:lpstr>Calibri</vt:lpstr>
      <vt:lpstr>Cambria</vt:lpstr>
      <vt:lpstr>Соседство</vt:lpstr>
      <vt:lpstr>Мастер тестов</vt:lpstr>
      <vt:lpstr>Мастер тестов</vt:lpstr>
      <vt:lpstr>Мастер тестов</vt:lpstr>
      <vt:lpstr>Мастер тестов</vt:lpstr>
      <vt:lpstr>Мастер тестов</vt:lpstr>
      <vt:lpstr>Мастер тестов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Образовательные возможности Интернета в контексте реализации идей непрерывного образования</dc:title>
  <dc:creator>Сергеев Алексей Николаевич</dc:creator>
  <cp:lastModifiedBy>Алексей Сергеев</cp:lastModifiedBy>
  <cp:revision>87</cp:revision>
  <cp:lastPrinted>2013-04-02T19:02:37Z</cp:lastPrinted>
  <dcterms:created xsi:type="dcterms:W3CDTF">2012-12-20T06:25:13Z</dcterms:created>
  <dcterms:modified xsi:type="dcterms:W3CDTF">2018-03-14T20:20:23Z</dcterms:modified>
</cp:coreProperties>
</file>