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</p:sldMasterIdLst>
  <p:notesMasterIdLst>
    <p:notesMasterId r:id="rId4"/>
  </p:notesMasterIdLst>
  <p:handoutMasterIdLst>
    <p:handoutMasterId r:id="rId5"/>
  </p:handoutMasterIdLst>
  <p:sldIdLst>
    <p:sldId id="256" r:id="rId2"/>
    <p:sldId id="257" r:id="rId3"/>
  </p:sldIdLst>
  <p:sldSz cx="9144000" cy="6858000" type="screen4x3"/>
  <p:notesSz cx="9144000" cy="6858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1746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87EE1D-5BFA-4F93-ACF5-43E1D2AD6D8A}" type="datetimeFigureOut">
              <a:rPr lang="ru-RU" smtClean="0"/>
              <a:t>22.02.2018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EFB139-634A-4903-953E-FADB36BA0F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890978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9BCBBD-A607-403C-A88C-831E9A4424C6}" type="datetimeFigureOut">
              <a:rPr lang="ru-RU" smtClean="0"/>
              <a:t>22.02.2018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259462-30AA-43D2-9094-48054FD2DAEE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74752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38728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2259462-30AA-43D2-9094-48054FD2DAEE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424103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22.02.2018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22.02.2018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22.02.2018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22.02.2018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22.02.2018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22.02.2018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22.02.2018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22.02.2018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22.02.2018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22.02.2018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5E1B98-4179-4CFB-A810-4FC7B58843DE}" type="datetimeFigureOut">
              <a:rPr lang="ru-RU" smtClean="0"/>
              <a:t>22.02.2018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B3CECED4-BB35-4F87-9E2D-6A774D01D2B6}" type="slidenum">
              <a:rPr lang="ru-RU" smtClean="0"/>
              <a:t>‹#›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2E5E1B98-4179-4CFB-A810-4FC7B58843DE}" type="datetimeFigureOut">
              <a:rPr lang="ru-RU" smtClean="0"/>
              <a:t>22.02.2018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lms.vspu.ru/courses/web20/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692696"/>
            <a:ext cx="7200800" cy="2664296"/>
          </a:xfrm>
        </p:spPr>
        <p:txBody>
          <a:bodyPr>
            <a:noAutofit/>
          </a:bodyPr>
          <a:lstStyle/>
          <a:p>
            <a:r>
              <a:rPr lang="ru-RU" sz="3600" b="1" dirty="0"/>
              <a:t>Сервисы веб</a:t>
            </a:r>
            <a:r>
              <a:rPr lang="en-US" sz="3600" b="1" dirty="0"/>
              <a:t> 2.0</a:t>
            </a:r>
            <a:r>
              <a:rPr lang="ru-RU" sz="3600" b="1" dirty="0"/>
              <a:t> для разработки электронных образовательных ресурсов</a:t>
            </a:r>
            <a:endParaRPr lang="ru-RU" sz="3200" b="1" dirty="0"/>
          </a:p>
        </p:txBody>
      </p:sp>
      <p:sp>
        <p:nvSpPr>
          <p:cNvPr id="7" name="Подзаголовок 2"/>
          <p:cNvSpPr txBox="1">
            <a:spLocks/>
          </p:cNvSpPr>
          <p:nvPr/>
        </p:nvSpPr>
        <p:spPr>
          <a:xfrm>
            <a:off x="683568" y="4509120"/>
            <a:ext cx="7776864" cy="1656184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None/>
              <a:defRPr sz="1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None/>
              <a:defRPr sz="16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Clr>
                <a:schemeClr val="accent5"/>
              </a:buClr>
              <a:buFont typeface="Arial" pitchFamily="34" charset="0"/>
              <a:buNone/>
              <a:defRPr sz="14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None/>
              <a:defRPr sz="1400" kern="1200" baseline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Clr>
                <a:schemeClr val="accent2"/>
              </a:buClr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Clr>
                <a:schemeClr val="accent3"/>
              </a:buClr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Clr>
                <a:schemeClr val="accent4"/>
              </a:buClr>
              <a:buFont typeface="Arial" pitchFamily="34" charset="0"/>
              <a:buNone/>
              <a:defRPr sz="1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sz="2400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Курсы повышения квалификации</a:t>
            </a:r>
          </a:p>
          <a:p>
            <a:endParaRPr lang="ru-RU" sz="1100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Сергеев Алексей Николаевич, ВГСПУ</a:t>
            </a:r>
          </a:p>
          <a:p>
            <a:endParaRPr lang="ru-RU" sz="1100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r>
              <a:rPr lang="ru-RU" sz="24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22 февраля 2018 г.</a:t>
            </a:r>
          </a:p>
        </p:txBody>
      </p:sp>
    </p:spTree>
    <p:extLst>
      <p:ext uri="{BB962C8B-B14F-4D97-AF65-F5344CB8AC3E}">
        <p14:creationId xmlns:p14="http://schemas.microsoft.com/office/powerpoint/2010/main" val="369220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67544" y="1124744"/>
            <a:ext cx="7056784" cy="1512168"/>
          </a:xfrm>
        </p:spPr>
        <p:txBody>
          <a:bodyPr>
            <a:noAutofit/>
          </a:bodyPr>
          <a:lstStyle/>
          <a:p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  <a:hlinkClick r:id="rId3"/>
              </a:rPr>
              <a:t>http://lms.vspu.ru/courses/web20/</a:t>
            </a:r>
            <a:r>
              <a:rPr lang="en-US" sz="36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 </a:t>
            </a:r>
            <a:endParaRPr lang="ru-RU" sz="36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0447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300">
        <p:fade/>
      </p:transition>
    </mc:Choice>
    <mc:Fallback xmlns="">
      <p:transition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седство">
  <a:themeElements>
    <a:clrScheme name="Кнопка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Стандартная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оседство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Adjacency</Template>
  <TotalTime>510</TotalTime>
  <Words>35</Words>
  <Application>Microsoft Office PowerPoint</Application>
  <PresentationFormat>Экран (4:3)</PresentationFormat>
  <Paragraphs>9</Paragraphs>
  <Slides>2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6" baseType="lpstr">
      <vt:lpstr>Arial</vt:lpstr>
      <vt:lpstr>Calibri</vt:lpstr>
      <vt:lpstr>Cambria</vt:lpstr>
      <vt:lpstr>Соседство</vt:lpstr>
      <vt:lpstr>Сервисы веб 2.0 для разработки электронных образовательных ресурсов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Образовательные возможности Интернета в контексте реализации идей непрерывного образования</dc:title>
  <dc:creator>Сергеев Алексей Николаевич</dc:creator>
  <cp:lastModifiedBy>Алексей Сергеев</cp:lastModifiedBy>
  <cp:revision>85</cp:revision>
  <cp:lastPrinted>2013-04-02T19:02:37Z</cp:lastPrinted>
  <dcterms:created xsi:type="dcterms:W3CDTF">2012-12-20T06:25:13Z</dcterms:created>
  <dcterms:modified xsi:type="dcterms:W3CDTF">2018-02-22T06:37:20Z</dcterms:modified>
</cp:coreProperties>
</file>