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74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7EE1D-5BFA-4F93-ACF5-43E1D2AD6D8A}" type="datetimeFigureOut">
              <a:rPr lang="ru-RU" smtClean="0"/>
              <a:t>22.02.2018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FB139-634A-4903-953E-FADB36BA0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909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BCBBD-A607-403C-A88C-831E9A4424C6}" type="datetimeFigureOut">
              <a:rPr lang="ru-RU" smtClean="0"/>
              <a:t>22.02.2018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59462-30AA-43D2-9094-48054FD2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7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8728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22.02.2018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22.02.2018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22.02.2018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22.02.2018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22.02.2018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22.02.2018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22.02.2018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22.02.2018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22.02.2018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22.02.2018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22.02.2018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E5E1B98-4179-4CFB-A810-4FC7B58843DE}" type="datetimeFigureOut">
              <a:rPr lang="ru-RU" smtClean="0"/>
              <a:t>22.02.2018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lms.vspu.ru/courses/lms-video-tutorial/" TargetMode="External"/><Relationship Id="rId2" Type="http://schemas.openxmlformats.org/officeDocument/2006/relationships/hyperlink" Target="http://lms.vspu.r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200800" cy="1152128"/>
          </a:xfrm>
        </p:spPr>
        <p:txBody>
          <a:bodyPr>
            <a:noAutofit/>
          </a:bodyPr>
          <a:lstStyle/>
          <a:p>
            <a:r>
              <a:rPr lang="ru-RU" sz="3600" b="1" dirty="0"/>
              <a:t>Портал электронного обучения ВГСПУ </a:t>
            </a:r>
            <a:endParaRPr lang="ru-RU" sz="3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4581128"/>
            <a:ext cx="7776864" cy="1872208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Курсы повышения квалификации</a:t>
            </a:r>
          </a:p>
          <a:p>
            <a:endParaRPr lang="ru-RU" sz="1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Сергеев Алексей Николаевич, ВГСПУ</a:t>
            </a:r>
          </a:p>
          <a:p>
            <a:endParaRPr lang="ru-RU" sz="11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22 февраля 2018 г.</a:t>
            </a:r>
          </a:p>
        </p:txBody>
      </p:sp>
      <p:pic>
        <p:nvPicPr>
          <p:cNvPr id="1026" name="Picture 2" descr="http://edu.vspu.ru/lms/files/2014/01/logo-lm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64904"/>
            <a:ext cx="381000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22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/>
              <a:t>Портал электронного обучения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800" dirty="0"/>
              <a:t>Автономный сайт образовательного портала ВГСПУ (сайт «Курсы»)</a:t>
            </a:r>
          </a:p>
          <a:p>
            <a:r>
              <a:rPr lang="ru-RU" sz="2800" dirty="0"/>
              <a:t>Работа с материалами учебных дисциплин:</a:t>
            </a:r>
          </a:p>
          <a:p>
            <a:pPr lvl="1"/>
            <a:r>
              <a:rPr lang="ru-RU" sz="2800" dirty="0"/>
              <a:t>размещение материалов</a:t>
            </a:r>
          </a:p>
          <a:p>
            <a:pPr lvl="1"/>
            <a:r>
              <a:rPr lang="ru-RU" sz="2800" dirty="0"/>
              <a:t>поэтапное освоение</a:t>
            </a:r>
          </a:p>
          <a:p>
            <a:pPr lvl="1"/>
            <a:r>
              <a:rPr lang="ru-RU" sz="2800" dirty="0"/>
              <a:t>учебные задания</a:t>
            </a:r>
          </a:p>
          <a:p>
            <a:pPr lvl="1"/>
            <a:r>
              <a:rPr lang="ru-RU" sz="2800" dirty="0"/>
              <a:t>тестирование</a:t>
            </a:r>
          </a:p>
          <a:p>
            <a:pPr lvl="1"/>
            <a:r>
              <a:rPr lang="ru-RU" sz="2800" dirty="0"/>
              <a:t>фиксация хода образовательного процесса</a:t>
            </a:r>
          </a:p>
          <a:p>
            <a:pPr lvl="1"/>
            <a:r>
              <a:rPr lang="ru-RU" sz="2800" dirty="0"/>
              <a:t>ведение рейтинга</a:t>
            </a:r>
          </a:p>
          <a:p>
            <a:pPr lvl="1"/>
            <a:r>
              <a:rPr lang="ru-RU" sz="2800" dirty="0"/>
              <a:t>обратная связь</a:t>
            </a:r>
          </a:p>
        </p:txBody>
      </p:sp>
    </p:spTree>
    <p:extLst>
      <p:ext uri="{BB962C8B-B14F-4D97-AF65-F5344CB8AC3E}">
        <p14:creationId xmlns:p14="http://schemas.microsoft.com/office/powerpoint/2010/main" val="3351103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/>
              <a:t>Портал электронного обучения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600" dirty="0">
                <a:hlinkClick r:id="rId2"/>
              </a:rPr>
              <a:t>http://lms.vspu.ru</a:t>
            </a:r>
            <a:br>
              <a:rPr lang="ru-RU" sz="3600" dirty="0"/>
            </a:br>
            <a:endParaRPr lang="en-US" sz="3600" dirty="0"/>
          </a:p>
          <a:p>
            <a:r>
              <a:rPr lang="ru-RU" sz="3600" dirty="0">
                <a:hlinkClick r:id="rId3"/>
              </a:rPr>
              <a:t>Учебный видеокурс о портале электронного обучения ВГСПУ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06599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509</TotalTime>
  <Words>62</Words>
  <Application>Microsoft Office PowerPoint</Application>
  <PresentationFormat>Экран (4:3)</PresentationFormat>
  <Paragraphs>20</Paragraphs>
  <Slides>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7" baseType="lpstr">
      <vt:lpstr>Arial</vt:lpstr>
      <vt:lpstr>Calibri</vt:lpstr>
      <vt:lpstr>Cambria</vt:lpstr>
      <vt:lpstr>Соседство</vt:lpstr>
      <vt:lpstr>Портал электронного обучения ВГСПУ </vt:lpstr>
      <vt:lpstr>Портал электронного обучения</vt:lpstr>
      <vt:lpstr>Портал электронного обучения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Образовательные возможности Интернета в контексте реализации идей непрерывного образования</dc:title>
  <dc:creator>Сергеев Алексей Николаевич</dc:creator>
  <cp:lastModifiedBy>Алексей Сергеев</cp:lastModifiedBy>
  <cp:revision>81</cp:revision>
  <cp:lastPrinted>2013-04-02T19:02:37Z</cp:lastPrinted>
  <dcterms:created xsi:type="dcterms:W3CDTF">2012-12-20T06:25:13Z</dcterms:created>
  <dcterms:modified xsi:type="dcterms:W3CDTF">2018-02-22T06:36:41Z</dcterms:modified>
</cp:coreProperties>
</file>