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6"/>
  </p:notesMasterIdLst>
  <p:handoutMasterIdLst>
    <p:handoutMasterId r:id="rId7"/>
  </p:handoutMasterIdLst>
  <p:sldIdLst>
    <p:sldId id="261" r:id="rId2"/>
    <p:sldId id="262" r:id="rId3"/>
    <p:sldId id="263" r:id="rId4"/>
    <p:sldId id="264" r:id="rId5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16.02.2018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ЭО и ДОТ в ВГСПУ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3200" b="1" dirty="0"/>
              <a:t>Положение о применении электронного обучения и дистанционных образовательных технологий</a:t>
            </a:r>
            <a:endParaRPr lang="en-US" sz="3200" b="1" dirty="0"/>
          </a:p>
          <a:p>
            <a:pPr lvl="1"/>
            <a:r>
              <a:rPr lang="ru-RU" sz="3200" dirty="0"/>
              <a:t>Реализация ОП с применением ЭО и ДОТ</a:t>
            </a:r>
          </a:p>
          <a:p>
            <a:pPr lvl="1"/>
            <a:r>
              <a:rPr lang="ru-RU" sz="3200" dirty="0"/>
              <a:t>Реализация ОП исключительно с применением ЭО и ДОТ</a:t>
            </a:r>
          </a:p>
          <a:p>
            <a:pPr lvl="1"/>
            <a:r>
              <a:rPr lang="ru-RU" sz="3400" dirty="0"/>
              <a:t>Применение ЭО и ДОТ при изучении отдельных дисциплин в рамках требований рабочих программ</a:t>
            </a:r>
          </a:p>
        </p:txBody>
      </p:sp>
    </p:spTree>
    <p:extLst>
      <p:ext uri="{BB962C8B-B14F-4D97-AF65-F5344CB8AC3E}">
        <p14:creationId xmlns:p14="http://schemas.microsoft.com/office/powerpoint/2010/main" val="330606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</p:spPr>
        <p:txBody>
          <a:bodyPr/>
          <a:lstStyle/>
          <a:p>
            <a:r>
              <a:rPr lang="ru-RU" dirty="0"/>
              <a:t>Приоритетный проект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3200" b="1" dirty="0"/>
              <a:t>Современная цифровая образовательная среда в Российской Федерации</a:t>
            </a:r>
          </a:p>
          <a:p>
            <a:pPr lvl="1"/>
            <a:r>
              <a:rPr lang="ru-RU" sz="3200" dirty="0"/>
              <a:t>Интернет-портал онлайн-курсов, разработанных и реализуемых на разных платформах (принцип «одного окна»)</a:t>
            </a:r>
          </a:p>
          <a:p>
            <a:pPr lvl="1"/>
            <a:r>
              <a:rPr lang="ru-RU" sz="3200" dirty="0"/>
              <a:t>Система оценки качества онлайн-курсов</a:t>
            </a:r>
          </a:p>
          <a:p>
            <a:pPr lvl="1"/>
            <a:r>
              <a:rPr lang="ru-RU" sz="3200" dirty="0"/>
              <a:t>Реализация единой системы идентификации и аутентификации обучающихся</a:t>
            </a:r>
          </a:p>
          <a:p>
            <a:pPr lvl="1"/>
            <a:r>
              <a:rPr lang="ru-RU" sz="3200" dirty="0"/>
              <a:t>Нормативная база, позволяющая осваивать онлайн-курсы как части ОПОП, засчитывать результаты их освоения</a:t>
            </a:r>
          </a:p>
          <a:p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val="190338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138138"/>
          </a:xfrm>
        </p:spPr>
        <p:txBody>
          <a:bodyPr/>
          <a:lstStyle/>
          <a:p>
            <a:r>
              <a:rPr lang="ru-RU" sz="4400" dirty="0"/>
              <a:t>Приоритетный проект и ВГСПУ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43192" cy="5069160"/>
          </a:xfrm>
        </p:spPr>
        <p:txBody>
          <a:bodyPr>
            <a:normAutofit fontScale="92500" lnSpcReduction="20000"/>
          </a:bodyPr>
          <a:lstStyle/>
          <a:p>
            <a:r>
              <a:rPr lang="ru-RU" sz="3200" b="1" dirty="0"/>
              <a:t>Мы сможем:</a:t>
            </a:r>
          </a:p>
          <a:p>
            <a:pPr lvl="1"/>
            <a:r>
              <a:rPr lang="ru-RU" sz="3200" dirty="0"/>
              <a:t>Реализовать интернет-портал онлайн-курсов как часть федерального интернет-портала</a:t>
            </a:r>
          </a:p>
          <a:p>
            <a:pPr lvl="1"/>
            <a:r>
              <a:rPr lang="ru-RU" sz="3200" dirty="0"/>
              <a:t>Создавать собственные онлайн-курсы, прошедшие оценку качества по федеральным требованиям</a:t>
            </a:r>
          </a:p>
          <a:p>
            <a:pPr lvl="1"/>
            <a:r>
              <a:rPr lang="ru-RU" sz="3200" dirty="0"/>
              <a:t>Включать онлайн-курсы в виде дисциплин и модулей в структуру реализуемых ОПОП</a:t>
            </a:r>
          </a:p>
          <a:p>
            <a:pPr lvl="1"/>
            <a:r>
              <a:rPr lang="ru-RU" sz="3200" dirty="0"/>
              <a:t>Предлагать собственные онлайн-курсы для реализации в других вузах</a:t>
            </a:r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val="320862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138138"/>
          </a:xfrm>
        </p:spPr>
        <p:txBody>
          <a:bodyPr/>
          <a:lstStyle/>
          <a:p>
            <a:r>
              <a:rPr lang="ru-RU" sz="4400" dirty="0"/>
              <a:t>Приоритетный проект и ВГСПУ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43192" cy="5069160"/>
          </a:xfrm>
        </p:spPr>
        <p:txBody>
          <a:bodyPr>
            <a:normAutofit/>
          </a:bodyPr>
          <a:lstStyle/>
          <a:p>
            <a:r>
              <a:rPr lang="ru-RU" sz="3200" b="1" dirty="0"/>
              <a:t>Ближайшие задачи:</a:t>
            </a:r>
          </a:p>
          <a:p>
            <a:pPr lvl="1"/>
            <a:r>
              <a:rPr lang="ru-RU" sz="3400" dirty="0"/>
              <a:t>Повышение квалификации преподавателей вуза в области создания онлайн-курсов</a:t>
            </a:r>
          </a:p>
          <a:p>
            <a:pPr lvl="1"/>
            <a:r>
              <a:rPr lang="ru-RU" sz="3400" dirty="0"/>
              <a:t>Разработка нормативной базы университета</a:t>
            </a:r>
          </a:p>
          <a:p>
            <a:pPr lvl="1"/>
            <a:r>
              <a:rPr lang="ru-RU" sz="3400" dirty="0"/>
              <a:t>Разработка собственных онлайн-курсов, их включение в структуру ОПОП</a:t>
            </a:r>
          </a:p>
        </p:txBody>
      </p:sp>
    </p:spTree>
    <p:extLst>
      <p:ext uri="{BB962C8B-B14F-4D97-AF65-F5344CB8AC3E}">
        <p14:creationId xmlns:p14="http://schemas.microsoft.com/office/powerpoint/2010/main" val="348366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1179</TotalTime>
  <Words>162</Words>
  <Application>Microsoft Office PowerPoint</Application>
  <PresentationFormat>Экран (4:3)</PresentationFormat>
  <Paragraphs>22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Cambria</vt:lpstr>
      <vt:lpstr>Соседство</vt:lpstr>
      <vt:lpstr>ЭО и ДОТ в ВГСПУ</vt:lpstr>
      <vt:lpstr>Приоритетный проект</vt:lpstr>
      <vt:lpstr>Приоритетный проект и ВГСПУ</vt:lpstr>
      <vt:lpstr>Приоритетный проект и ВГСПУ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Alexey</cp:lastModifiedBy>
  <cp:revision>165</cp:revision>
  <cp:lastPrinted>2013-04-02T19:02:37Z</cp:lastPrinted>
  <dcterms:created xsi:type="dcterms:W3CDTF">2012-12-20T06:25:13Z</dcterms:created>
  <dcterms:modified xsi:type="dcterms:W3CDTF">2018-02-16T10:11:22Z</dcterms:modified>
</cp:coreProperties>
</file>