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69" r:id="rId4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144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583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15.02.2018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6864" cy="2808312"/>
          </a:xfrm>
        </p:spPr>
        <p:txBody>
          <a:bodyPr>
            <a:noAutofit/>
          </a:bodyPr>
          <a:lstStyle/>
          <a:p>
            <a:r>
              <a:rPr lang="ru-RU" sz="3200" b="1" dirty="0"/>
              <a:t>Использование электронной информационно-образовательной среды вуза при реализации основных профессиональных образовательных программ</a:t>
            </a:r>
            <a:endParaRPr lang="ru-RU" sz="28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3568" y="3861048"/>
            <a:ext cx="7776864" cy="259228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16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февраля 2018 г.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План занятий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12776"/>
            <a:ext cx="8075240" cy="5184576"/>
          </a:xfrm>
        </p:spPr>
        <p:txBody>
          <a:bodyPr>
            <a:normAutofit fontScale="92500"/>
          </a:bodyPr>
          <a:lstStyle/>
          <a:p>
            <a:r>
              <a:rPr lang="ru-RU" b="1" dirty="0"/>
              <a:t>Занятие 1 – </a:t>
            </a:r>
            <a:r>
              <a:rPr lang="en-US" b="1" dirty="0"/>
              <a:t>16 </a:t>
            </a:r>
            <a:r>
              <a:rPr lang="ru-RU" b="1" dirty="0"/>
              <a:t>февраля (4 часа)</a:t>
            </a:r>
          </a:p>
          <a:p>
            <a:pPr lvl="1"/>
            <a:r>
              <a:rPr lang="ru-RU" sz="2200" dirty="0"/>
              <a:t>Обзор ресурсов информационной образовательной среды ВГСПУ. </a:t>
            </a:r>
          </a:p>
          <a:p>
            <a:pPr lvl="1"/>
            <a:r>
              <a:rPr lang="ru-RU" sz="2200" dirty="0"/>
              <a:t>Образовательный портал университета.</a:t>
            </a:r>
          </a:p>
          <a:p>
            <a:r>
              <a:rPr lang="ru-RU" b="1" dirty="0"/>
              <a:t>Занятие 2 –</a:t>
            </a:r>
            <a:r>
              <a:rPr lang="en-US" b="1" dirty="0"/>
              <a:t> 2</a:t>
            </a:r>
            <a:r>
              <a:rPr lang="ru-RU" b="1" dirty="0"/>
              <a:t>2 февраля (4 часа)</a:t>
            </a:r>
          </a:p>
          <a:p>
            <a:pPr lvl="1"/>
            <a:r>
              <a:rPr lang="ru-RU" sz="2200" dirty="0"/>
              <a:t>Портал электронного обучения ВГСПУ (сайт «Курсы»)</a:t>
            </a:r>
          </a:p>
          <a:p>
            <a:r>
              <a:rPr lang="ru-RU" b="1" dirty="0"/>
              <a:t>Занятие 3 – 2 марта (4 часа)</a:t>
            </a:r>
          </a:p>
          <a:p>
            <a:pPr lvl="1"/>
            <a:r>
              <a:rPr lang="ru-RU" sz="2200" dirty="0"/>
              <a:t>Профессиональные базы данных и электронно-библиотечные ресурсы ВГСПУ. </a:t>
            </a:r>
          </a:p>
          <a:p>
            <a:pPr lvl="1"/>
            <a:r>
              <a:rPr lang="ru-RU" sz="2200" dirty="0"/>
              <a:t>Общедоступные сервисы Интернета для учёного и педагога</a:t>
            </a:r>
          </a:p>
          <a:p>
            <a:r>
              <a:rPr lang="ru-RU" b="1" dirty="0"/>
              <a:t>Занятие 4 – 15</a:t>
            </a:r>
            <a:r>
              <a:rPr lang="en-US" b="1" dirty="0"/>
              <a:t> </a:t>
            </a:r>
            <a:r>
              <a:rPr lang="ru-RU" b="1" dirty="0"/>
              <a:t>марта (4 часа)</a:t>
            </a:r>
          </a:p>
          <a:p>
            <a:pPr lvl="1"/>
            <a:r>
              <a:rPr lang="ru-RU" sz="2200" dirty="0"/>
              <a:t>Системные и офисные приложения для преподавателя вуза. </a:t>
            </a:r>
          </a:p>
          <a:p>
            <a:pPr lvl="1"/>
            <a:r>
              <a:rPr lang="ru-RU" sz="2200" dirty="0"/>
              <a:t>Приёмы работы с MS </a:t>
            </a:r>
            <a:r>
              <a:rPr lang="ru-RU" sz="2200" dirty="0" err="1"/>
              <a:t>Word</a:t>
            </a:r>
            <a:r>
              <a:rPr lang="ru-RU" sz="2200" dirty="0"/>
              <a:t> и </a:t>
            </a:r>
            <a:r>
              <a:rPr lang="ru-RU" sz="2200" dirty="0" err="1"/>
              <a:t>Excel</a:t>
            </a:r>
            <a:r>
              <a:rPr lang="ru-RU" sz="2200" dirty="0"/>
              <a:t>. </a:t>
            </a:r>
          </a:p>
          <a:p>
            <a:pPr lvl="1"/>
            <a:r>
              <a:rPr lang="ru-RU" sz="2200" dirty="0"/>
              <a:t>Инструменты пакетной обработки учебной документации.</a:t>
            </a:r>
          </a:p>
          <a:p>
            <a:r>
              <a:rPr lang="ru-RU" b="1" dirty="0"/>
              <a:t>Консультации, зачет (2 часа)</a:t>
            </a:r>
          </a:p>
        </p:txBody>
      </p:sp>
    </p:spTree>
    <p:extLst>
      <p:ext uri="{BB962C8B-B14F-4D97-AF65-F5344CB8AC3E}">
        <p14:creationId xmlns:p14="http://schemas.microsoft.com/office/powerpoint/2010/main" val="100582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/>
              <a:t>Расписание занятий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67544" y="1393304"/>
            <a:ext cx="7620000" cy="4988024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ru-RU" sz="2800" b="1" dirty="0"/>
              <a:t>Две группы:</a:t>
            </a:r>
          </a:p>
          <a:p>
            <a:r>
              <a:rPr lang="ru-RU" sz="2800" dirty="0"/>
              <a:t>13:10-16:20</a:t>
            </a:r>
          </a:p>
          <a:p>
            <a:endParaRPr lang="ru-RU" sz="2800" dirty="0"/>
          </a:p>
          <a:p>
            <a:pPr marL="114300" indent="0">
              <a:buNone/>
            </a:pPr>
            <a:r>
              <a:rPr lang="ru-RU" sz="2800" b="1" dirty="0"/>
              <a:t>Аудитория:</a:t>
            </a:r>
          </a:p>
          <a:p>
            <a:r>
              <a:rPr lang="ru-RU" sz="2800" dirty="0"/>
              <a:t>0340</a:t>
            </a:r>
          </a:p>
          <a:p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741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607</TotalTime>
  <Words>139</Words>
  <Application>Microsoft Office PowerPoint</Application>
  <PresentationFormat>Экран (4:3)</PresentationFormat>
  <Paragraphs>30</Paragraphs>
  <Slides>3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7" baseType="lpstr">
      <vt:lpstr>Arial</vt:lpstr>
      <vt:lpstr>Calibri</vt:lpstr>
      <vt:lpstr>Cambria</vt:lpstr>
      <vt:lpstr>Соседство</vt:lpstr>
      <vt:lpstr>Использование электронной информационно-образовательной среды вуза при реализации основных профессиональных образовательных программ</vt:lpstr>
      <vt:lpstr>План занятий</vt:lpstr>
      <vt:lpstr>Расписание занятий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Сергеев Алексей Николаевич</cp:lastModifiedBy>
  <cp:revision>93</cp:revision>
  <cp:lastPrinted>2013-04-02T19:02:37Z</cp:lastPrinted>
  <dcterms:created xsi:type="dcterms:W3CDTF">2012-12-20T06:25:13Z</dcterms:created>
  <dcterms:modified xsi:type="dcterms:W3CDTF">2018-02-15T11:05:13Z</dcterms:modified>
</cp:coreProperties>
</file>