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564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87EE1D-5BFA-4F93-ACF5-43E1D2AD6D8A}" type="datetimeFigureOut">
              <a:rPr lang="ru-RU" smtClean="0"/>
              <a:t>19.01.2017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EFB139-634A-4903-953E-FADB36BA0F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89097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9BCBBD-A607-403C-A88C-831E9A4424C6}" type="datetimeFigureOut">
              <a:rPr lang="ru-RU" smtClean="0"/>
              <a:t>19.01.2017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259462-30AA-43D2-9094-48054FD2DA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475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38728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24103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19.01.2017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19.01.2017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19.01.2017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19.01.2017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19.01.2017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19.01.2017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19.01.2017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19.01.2017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19.01.2017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19.01.2017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19.01.2017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2E5E1B98-4179-4CFB-A810-4FC7B58843DE}" type="datetimeFigureOut">
              <a:rPr lang="ru-RU" smtClean="0"/>
              <a:t>19.01.2017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lms.vspu.ru/courses/web20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200800" cy="2664296"/>
          </a:xfrm>
        </p:spPr>
        <p:txBody>
          <a:bodyPr>
            <a:noAutofit/>
          </a:bodyPr>
          <a:lstStyle/>
          <a:p>
            <a:r>
              <a:rPr lang="ru-RU" sz="3600" b="1" dirty="0"/>
              <a:t>Сервисы веб</a:t>
            </a:r>
            <a:r>
              <a:rPr lang="en-US" sz="3600" b="1" dirty="0"/>
              <a:t> 2.0</a:t>
            </a:r>
            <a:r>
              <a:rPr lang="ru-RU" sz="3600" b="1" dirty="0"/>
              <a:t> для разработки электронных образовательных ресурсов</a:t>
            </a:r>
            <a:endParaRPr lang="ru-RU" sz="32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4869160"/>
            <a:ext cx="7776864" cy="1584176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Сергеев Алексей Николаевич, </a:t>
            </a: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ВГСПУ</a:t>
            </a:r>
          </a:p>
        </p:txBody>
      </p:sp>
    </p:spTree>
    <p:extLst>
      <p:ext uri="{BB962C8B-B14F-4D97-AF65-F5344CB8AC3E}">
        <p14:creationId xmlns:p14="http://schemas.microsoft.com/office/powerpoint/2010/main" val="36922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1124744"/>
            <a:ext cx="7056784" cy="1512168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hlinkClick r:id="rId3"/>
              </a:rPr>
              <a:t>http://lms.vspu.ru/courses/web20/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ru-RU" sz="3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0447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510</TotalTime>
  <Words>27</Words>
  <Application>Microsoft Office PowerPoint</Application>
  <PresentationFormat>Экран (4:3)</PresentationFormat>
  <Paragraphs>6</Paragraphs>
  <Slides>2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6" baseType="lpstr">
      <vt:lpstr>Arial</vt:lpstr>
      <vt:lpstr>Calibri</vt:lpstr>
      <vt:lpstr>Cambria</vt:lpstr>
      <vt:lpstr>Соседство</vt:lpstr>
      <vt:lpstr>Сервисы веб 2.0 для разработки электронных образовательных ресурсов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Образовательные возможности Интернета в контексте реализации идей непрерывного образования</dc:title>
  <dc:creator>Сергеев Алексей Николаевич</dc:creator>
  <cp:lastModifiedBy>Алексей Сергеев</cp:lastModifiedBy>
  <cp:revision>83</cp:revision>
  <cp:lastPrinted>2013-04-02T19:02:37Z</cp:lastPrinted>
  <dcterms:created xsi:type="dcterms:W3CDTF">2012-12-20T06:25:13Z</dcterms:created>
  <dcterms:modified xsi:type="dcterms:W3CDTF">2017-01-18T21:25:10Z</dcterms:modified>
</cp:coreProperties>
</file>