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58" r:id="rId5"/>
    <p:sldId id="266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1" d="100"/>
          <a:sy n="81" d="100"/>
        </p:scale>
        <p:origin x="-288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ransition spd="slow">
    <p:wipe/>
  </p:transition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Иммобилизованные ферменты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92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6443" y="754602"/>
            <a:ext cx="9840154" cy="512126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Иммобилизованные ферменты (от лат. </a:t>
            </a:r>
            <a:r>
              <a:rPr lang="ru-RU" dirty="0" err="1"/>
              <a:t>immobiiis</a:t>
            </a:r>
            <a:r>
              <a:rPr lang="ru-RU" dirty="0"/>
              <a:t> — неподвижный), препараты ферментов, молекулы связаны с матрицей, или носителем (как правило, полимером), сохраняя при этом полностью или частично свои каталитические свойства. Иммобилизованные ферменты обычно не растворимы в воде; между двумя фазами возможен обмен молекулами субстрата, продуктов каталитической реакции, ингибиторов и активаторов.</a:t>
            </a:r>
          </a:p>
          <a:p>
            <a:pPr marL="0" indent="0">
              <a:buNone/>
            </a:pPr>
            <a:r>
              <a:rPr lang="ru-RU" dirty="0"/>
              <a:t>П</a:t>
            </a:r>
            <a:r>
              <a:rPr lang="ru-RU" dirty="0" smtClean="0"/>
              <a:t>реимущество иммобилизации ферментов </a:t>
            </a:r>
            <a:r>
              <a:rPr lang="ru-RU" dirty="0"/>
              <a:t>заключается в том, что фермент становится более стабильным, вероятно, за счет ограничения его способности денатурировать при изменениях рН, температуры и растворителей. К примеру, иммобилизованная </a:t>
            </a:r>
            <a:r>
              <a:rPr lang="ru-RU" dirty="0" err="1"/>
              <a:t>глюкозоизомераза</a:t>
            </a:r>
            <a:r>
              <a:rPr lang="ru-RU" dirty="0"/>
              <a:t> стабильна при 65°С в течение года, тогда как в растворе она денатурирует при 45°С за несколько часов.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02789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750277"/>
            <a:ext cx="9829797" cy="512559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Фермент иммобилизуют путем ионного связывания на колонке с носителем. После непрерывной автоматизированной работы в течение 30 дней при 50°С активность фермента снижается до 40%; для восстановления активности добавляют свежий фермент. В результате благодаря иммобилизации экономится 40% фермента.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27367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834501"/>
            <a:ext cx="9778011" cy="504136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Методы получения иммобилизованных ферментов</a:t>
            </a:r>
          </a:p>
          <a:p>
            <a:pPr marL="0" indent="0">
              <a:buNone/>
            </a:pPr>
            <a:r>
              <a:rPr lang="ru-RU" dirty="0" smtClean="0"/>
              <a:t>Существуют </a:t>
            </a:r>
            <a:r>
              <a:rPr lang="ru-RU" dirty="0"/>
              <a:t>различные способы иммобилизации ферментов. Они включают либо механическое включение(захват) фермента, либо его присоединение к определенной структуре, или матрице. Преимуществом метода захвата является то, что фермент сохраняется в естественном состоянии. Однако крупным молекулам трудно добраться до фермента.</a:t>
            </a:r>
          </a:p>
          <a:p>
            <a:pPr marL="0" indent="0">
              <a:buNone/>
            </a:pPr>
            <a:r>
              <a:rPr lang="ru-RU" dirty="0"/>
              <a:t>При физической иммобилизации фермент не связан с носителем ковалентными связями. Существует четыре типа связывания ферментов:</a:t>
            </a:r>
          </a:p>
          <a:p>
            <a:r>
              <a:rPr lang="ru-RU" dirty="0"/>
              <a:t>— адсорбция на нерастворимых носителях;</a:t>
            </a:r>
          </a:p>
          <a:p>
            <a:r>
              <a:rPr lang="ru-RU" dirty="0"/>
              <a:t>— включение в поры геля;</a:t>
            </a:r>
          </a:p>
          <a:p>
            <a:r>
              <a:rPr lang="ru-RU" dirty="0"/>
              <a:t>— пространственное отделение фермента от остального объема реакционной системы с помощью полупроницаемой перегородки (мембраны);</a:t>
            </a:r>
          </a:p>
          <a:p>
            <a:r>
              <a:rPr lang="ru-RU" dirty="0"/>
              <a:t>— включение </a:t>
            </a:r>
            <a:r>
              <a:rPr lang="ru-RU" dirty="0" smtClean="0"/>
              <a:t>в двухфазную </a:t>
            </a:r>
            <a:r>
              <a:rPr lang="ru-RU" dirty="0"/>
              <a:t>среду, где фермент растворим и может находиться только в одной из фаз.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5487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1" y="920941"/>
            <a:ext cx="9269113" cy="4694413"/>
          </a:xfrm>
        </p:spPr>
      </p:pic>
    </p:spTree>
    <p:extLst>
      <p:ext uri="{BB962C8B-B14F-4D97-AF65-F5344CB8AC3E}">
        <p14:creationId xmlns:p14="http://schemas.microsoft.com/office/powerpoint/2010/main" val="2894724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5219" y="719091"/>
            <a:ext cx="9751378" cy="515677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Для иммобилизации ферментов в геле существует два основных способа. При одном из них фермент помещают в водный раствор мономера, а затем проводят полимеризацию, в результате чего образуется полимерный гель с включенными в него молекулами фермента. В реакционную смесь часто добавляют также бифункциональные(содержащие в молекуле две двойные связи) сшивающие агенты, которые придают образующемуся полимеру структуру трехмерной сетки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12" y="3429000"/>
            <a:ext cx="40259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0250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4198" y="781235"/>
            <a:ext cx="9822399" cy="509463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другом случае фермент вносят в раствор готового полимера, который затем каким-либо образом переводят в гелеобразное состояние. Способ иммобилизации ферментов путем включения в полимерный гель позволяет создавать препараты любой геометрической конфигурации, обеспечивая при этом равномерное распределение биокатализатора в объеме носителя. Метод универсален, применим для иммобилизации практически любых ферментов, </a:t>
            </a:r>
            <a:r>
              <a:rPr lang="ru-RU" dirty="0" err="1"/>
              <a:t>полиферментных</a:t>
            </a:r>
            <a:r>
              <a:rPr lang="ru-RU" dirty="0"/>
              <a:t> систем, клеточных фрагментов и клеток. Фермент, включенный в гель, стабилен, надежно защищен от </a:t>
            </a:r>
            <a:r>
              <a:rPr lang="ru-RU" dirty="0" err="1"/>
              <a:t>инактивации</a:t>
            </a:r>
            <a:r>
              <a:rPr lang="ru-RU" dirty="0"/>
              <a:t> вследствие бактериального заражения, так как крупные клетки бактерий не могут проникнуть в мелкопористую полимерную матрицу. </a:t>
            </a:r>
          </a:p>
        </p:txBody>
      </p:sp>
    </p:spTree>
    <p:extLst>
      <p:ext uri="{BB962C8B-B14F-4D97-AF65-F5344CB8AC3E}">
        <p14:creationId xmlns:p14="http://schemas.microsoft.com/office/powerpoint/2010/main" val="513633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4097" y="727969"/>
            <a:ext cx="9742500" cy="514789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Главным отличительным признаком химических методов иммобилизации является то, что путем химического взаимодействия на структуру фермента в его молекуле создаются новые ковалентные связи, в частности между белком и носителем. Препараты иммобилизованных ферментов, полученные с применением химических методов, обладают по крайней мере двумя важными достоинствами. 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298" y="3379319"/>
            <a:ext cx="9064287" cy="242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8211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1953" y="790113"/>
            <a:ext cx="9804644" cy="508575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Во-первых, ковалентная связь фермента с носителем обеспечивает высокую прочность образующегося </a:t>
            </a:r>
            <a:r>
              <a:rPr lang="ru-RU" dirty="0" err="1"/>
              <a:t>конъюгата</a:t>
            </a:r>
            <a:r>
              <a:rPr lang="ru-RU" dirty="0"/>
              <a:t>. При широком варьировании таких условий, как рН и температура, фермент не </a:t>
            </a:r>
            <a:r>
              <a:rPr lang="ru-RU" dirty="0" err="1"/>
              <a:t>десорбируется</a:t>
            </a:r>
            <a:r>
              <a:rPr lang="ru-RU" dirty="0"/>
              <a:t> с носителя и не загрязняет целевых продуктов катализируемой им реакции. Это особенно важно при реализации процессов медицинского и пищевого назначения, а также для обеспечения устойчивых, воспроизводимых результатов в аналитических системах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Во-вторых, химическая модификация ферментов способна приводить к существенным изменениям их свойств, таких как субстратная специфичность, каталитическая активность и стабильность.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88963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Применение иммобилизованных ферментов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Лучшим примером процесса, в котором успешно используются иммобилизованные ферменты, является производство кукурузного сиропа с высоким содержанием фруктозы.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294" y="3639844"/>
            <a:ext cx="2492705" cy="289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851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6241" y="967666"/>
            <a:ext cx="9680356" cy="490820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Первым иммобилизованным ферментом, примененным в промышленном масштабе, была </a:t>
            </a:r>
            <a:r>
              <a:rPr lang="ru-RU" dirty="0" err="1"/>
              <a:t>аминоацилаза</a:t>
            </a:r>
            <a:r>
              <a:rPr lang="ru-RU" dirty="0"/>
              <a:t>. Она была использована в Японии в 1969 г. для производства аминокислот, добавляемых в корм животных. На мировом рынке эта продукция пользуется большим спросом.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20550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772357"/>
            <a:ext cx="9778011" cy="510351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Другой пример использования иммобилизованных ферментов — производство полусинтетических пенициллинов из природных пенициллинов. Иммобилизованный фермент химически модифицирует одну из боковых групп молекулы пенициллина, что приводит к повышению антибиотической активности пенициллинов.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452" y="3059050"/>
            <a:ext cx="4775594" cy="317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274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8523" y="902677"/>
            <a:ext cx="9818074" cy="497319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Большой рынок сбыта занимают </a:t>
            </a:r>
            <a:r>
              <a:rPr lang="ru-RU" dirty="0" err="1" smtClean="0"/>
              <a:t>тромболитические</a:t>
            </a:r>
            <a:r>
              <a:rPr lang="ru-RU" dirty="0" smtClean="0"/>
              <a:t> ферменты, предназначенные для борьбы с сердечно-сосудистыми заболеваниями. Так был внедрен препарат «</a:t>
            </a:r>
            <a:r>
              <a:rPr lang="ru-RU" dirty="0" err="1" smtClean="0"/>
              <a:t>стрептодеказа</a:t>
            </a:r>
            <a:r>
              <a:rPr lang="ru-RU" dirty="0" smtClean="0"/>
              <a:t>»,содержащий </a:t>
            </a:r>
            <a:r>
              <a:rPr lang="ru-RU" dirty="0" err="1" smtClean="0"/>
              <a:t>стрептокиназу</a:t>
            </a:r>
            <a:r>
              <a:rPr lang="ru-RU" dirty="0" smtClean="0"/>
              <a:t> – активатор предшественника </a:t>
            </a:r>
            <a:r>
              <a:rPr lang="ru-RU" dirty="0" err="1" smtClean="0"/>
              <a:t>протеиназы</a:t>
            </a:r>
            <a:r>
              <a:rPr lang="ru-RU" dirty="0" smtClean="0"/>
              <a:t> плазмина, предотвращающий образование тромба в кровеносной системе.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5174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Спасибо за внимание.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8383952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</TotalTime>
  <Words>691</Words>
  <Application>Microsoft Office PowerPoint</Application>
  <PresentationFormat>Произвольный</PresentationFormat>
  <Paragraphs>23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Натуральные материалы</vt:lpstr>
      <vt:lpstr>Иммобилизованные ферменты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Применение иммобилизованных ферментов </vt:lpstr>
      <vt:lpstr>Презентация PowerPoint</vt:lpstr>
      <vt:lpstr>Презентация PowerPoint</vt:lpstr>
      <vt:lpstr>Презентация PowerPoint</vt:lpstr>
      <vt:lpstr>Спасибо за внимание.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Иммобилизованные ферменты</dc:title>
  <dc:creator>Angela</dc:creator>
  <cp:lastModifiedBy>Александр</cp:lastModifiedBy>
  <cp:revision>5</cp:revision>
  <dcterms:created xsi:type="dcterms:W3CDTF">2018-04-27T14:27:13Z</dcterms:created>
  <dcterms:modified xsi:type="dcterms:W3CDTF">2018-05-01T18:55:18Z</dcterms:modified>
</cp:coreProperties>
</file>