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92" r:id="rId4"/>
    <p:sldId id="293" r:id="rId5"/>
    <p:sldId id="294" r:id="rId6"/>
    <p:sldId id="295" r:id="rId7"/>
    <p:sldId id="296" r:id="rId8"/>
    <p:sldId id="297" r:id="rId9"/>
    <p:sldId id="298" r:id="rId10"/>
    <p:sldId id="299" r:id="rId11"/>
    <p:sldId id="300" r:id="rId12"/>
    <p:sldId id="301" r:id="rId13"/>
    <p:sldId id="302" r:id="rId14"/>
    <p:sldId id="303" r:id="rId15"/>
    <p:sldId id="304" r:id="rId16"/>
    <p:sldId id="258" r:id="rId17"/>
    <p:sldId id="259" r:id="rId18"/>
    <p:sldId id="260" r:id="rId19"/>
    <p:sldId id="261" r:id="rId20"/>
    <p:sldId id="262" r:id="rId21"/>
    <p:sldId id="263" r:id="rId22"/>
    <p:sldId id="264" r:id="rId23"/>
    <p:sldId id="265" r:id="rId24"/>
    <p:sldId id="266" r:id="rId25"/>
    <p:sldId id="267" r:id="rId26"/>
    <p:sldId id="268" r:id="rId27"/>
    <p:sldId id="269" r:id="rId28"/>
    <p:sldId id="270" r:id="rId29"/>
    <p:sldId id="271" r:id="rId30"/>
    <p:sldId id="272" r:id="rId31"/>
    <p:sldId id="273" r:id="rId32"/>
    <p:sldId id="274" r:id="rId33"/>
    <p:sldId id="275" r:id="rId34"/>
    <p:sldId id="276" r:id="rId35"/>
    <p:sldId id="277" r:id="rId36"/>
    <p:sldId id="278" r:id="rId37"/>
    <p:sldId id="279" r:id="rId38"/>
    <p:sldId id="280" r:id="rId39"/>
    <p:sldId id="281" r:id="rId40"/>
    <p:sldId id="282" r:id="rId41"/>
    <p:sldId id="283" r:id="rId42"/>
    <p:sldId id="284" r:id="rId43"/>
    <p:sldId id="285" r:id="rId44"/>
    <p:sldId id="286" r:id="rId45"/>
    <p:sldId id="287" r:id="rId46"/>
    <p:sldId id="288" r:id="rId47"/>
    <p:sldId id="289" r:id="rId48"/>
    <p:sldId id="290" r:id="rId49"/>
    <p:sldId id="291" r:id="rId5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C1293-6A24-4358-81A5-5B9313F0BC79}" type="datetimeFigureOut">
              <a:rPr lang="ru-RU" smtClean="0"/>
              <a:pPr/>
              <a:t>30.03.2024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6FB94-A0CA-4D95-965E-F1880399F7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C1293-6A24-4358-81A5-5B9313F0BC79}" type="datetimeFigureOut">
              <a:rPr lang="ru-RU" smtClean="0"/>
              <a:pPr/>
              <a:t>30.03.2024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6FB94-A0CA-4D95-965E-F1880399F7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C1293-6A24-4358-81A5-5B9313F0BC79}" type="datetimeFigureOut">
              <a:rPr lang="ru-RU" smtClean="0"/>
              <a:pPr/>
              <a:t>30.03.2024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6FB94-A0CA-4D95-965E-F1880399F7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C1293-6A24-4358-81A5-5B9313F0BC79}" type="datetimeFigureOut">
              <a:rPr lang="ru-RU" smtClean="0"/>
              <a:pPr/>
              <a:t>30.03.2024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6FB94-A0CA-4D95-965E-F1880399F7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C1293-6A24-4358-81A5-5B9313F0BC79}" type="datetimeFigureOut">
              <a:rPr lang="ru-RU" smtClean="0"/>
              <a:pPr/>
              <a:t>30.03.2024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6FB94-A0CA-4D95-965E-F1880399F7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C1293-6A24-4358-81A5-5B9313F0BC79}" type="datetimeFigureOut">
              <a:rPr lang="ru-RU" smtClean="0"/>
              <a:pPr/>
              <a:t>30.03.2024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6FB94-A0CA-4D95-965E-F1880399F7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C1293-6A24-4358-81A5-5B9313F0BC79}" type="datetimeFigureOut">
              <a:rPr lang="ru-RU" smtClean="0"/>
              <a:pPr/>
              <a:t>30.03.2024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6FB94-A0CA-4D95-965E-F1880399F7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C1293-6A24-4358-81A5-5B9313F0BC79}" type="datetimeFigureOut">
              <a:rPr lang="ru-RU" smtClean="0"/>
              <a:pPr/>
              <a:t>30.03.2024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6FB94-A0CA-4D95-965E-F1880399F7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C1293-6A24-4358-81A5-5B9313F0BC79}" type="datetimeFigureOut">
              <a:rPr lang="ru-RU" smtClean="0"/>
              <a:pPr/>
              <a:t>30.03.2024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6FB94-A0CA-4D95-965E-F1880399F7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C1293-6A24-4358-81A5-5B9313F0BC79}" type="datetimeFigureOut">
              <a:rPr lang="ru-RU" smtClean="0"/>
              <a:pPr/>
              <a:t>30.03.2024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6FB94-A0CA-4D95-965E-F1880399F7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C1293-6A24-4358-81A5-5B9313F0BC79}" type="datetimeFigureOut">
              <a:rPr lang="ru-RU" smtClean="0"/>
              <a:pPr/>
              <a:t>30.03.2024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6FB94-A0CA-4D95-965E-F1880399F7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0C1293-6A24-4358-81A5-5B9313F0BC79}" type="datetimeFigureOut">
              <a:rPr lang="ru-RU" smtClean="0"/>
              <a:pPr/>
              <a:t>30.03.2024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B6FB94-A0CA-4D95-965E-F1880399F7A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err="1" smtClean="0"/>
              <a:t>Нанобиотехнологии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 smtClean="0"/>
              <a:t>Наночастицы</a:t>
            </a:r>
            <a:r>
              <a:rPr lang="ru-RU" dirty="0"/>
              <a:t> </a:t>
            </a:r>
            <a:r>
              <a:rPr lang="ru-RU" dirty="0" smtClean="0"/>
              <a:t>— </a:t>
            </a:r>
            <a:r>
              <a:rPr lang="ru-RU" dirty="0"/>
              <a:t>твердый объект размером от 1 до 100 нанометров (10⁻⁹ м). Термин отличается от терминов «коллоидные частицы» и «ультрадисперсные частицы» только четким размером. Более мелкие объекты относят к кластерам, а более крупные — к субмикронным частицам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C:\Users\25\Desktop\999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188640"/>
            <a:ext cx="7382766" cy="64807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 descr="C:\Users\25\Desktop\657575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332656"/>
            <a:ext cx="8176193" cy="61261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 descr="C:\Users\25\Desktop\8888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1556792"/>
            <a:ext cx="6182934" cy="400712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 descr="C:\Users\25\Desktop\999999999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476672"/>
            <a:ext cx="8107816" cy="59766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40" name="Picture 4" descr="C:\Users\25\Desktop\86868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404664"/>
            <a:ext cx="8261523" cy="61261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 descr="C:\Users\25\Desktop\5447744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60648"/>
            <a:ext cx="8496944" cy="638522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 descr="C:\Users\25\Desktop\86686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332656"/>
            <a:ext cx="7913422" cy="586551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 descr="C:\Users\25\Desktop\779797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476672"/>
            <a:ext cx="7734747" cy="579350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5" name="Picture 3" descr="C:\Users\25\Desktop\777799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713897"/>
            <a:ext cx="8229600" cy="42985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58" name="Picture 2" descr="C:\Users\25\Desktop\899779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60648"/>
            <a:ext cx="8280330" cy="61261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483" name="Picture 3" descr="C:\Users\25\Desktop\799696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332656"/>
            <a:ext cx="7760110" cy="579350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1507" name="Picture 3" descr="C:\Users\25\Desktop\808908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332656"/>
            <a:ext cx="8023048" cy="593752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2530" name="Picture 2" descr="C:\Users\25\Desktop\шщшщг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908720"/>
            <a:ext cx="7584552" cy="564949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/>
              <a:t>Именно с размером связаны необычные свойства </a:t>
            </a:r>
            <a:r>
              <a:rPr lang="ru-RU" dirty="0" err="1"/>
              <a:t>наночастиц</a:t>
            </a:r>
            <a:r>
              <a:rPr lang="ru-RU" dirty="0"/>
              <a:t>. Так, они имеют сравнительно малый объем при большой площади поверхности, демонстрируют магнитные особенности. Оптические свойства </a:t>
            </a:r>
            <a:r>
              <a:rPr lang="ru-RU" dirty="0" err="1"/>
              <a:t>наночастиц</a:t>
            </a:r>
            <a:r>
              <a:rPr lang="ru-RU" dirty="0"/>
              <a:t> возникают благодаря тому, что они достаточно малы для создания квантового эффекта. Из-за своих свойств </a:t>
            </a:r>
            <a:r>
              <a:rPr lang="ru-RU" dirty="0" err="1"/>
              <a:t>наночастицы</a:t>
            </a:r>
            <a:r>
              <a:rPr lang="ru-RU" dirty="0"/>
              <a:t> активно используются в оптике и микроэлектронике, робототехнике и химии, биологии и медицине. Многие </a:t>
            </a:r>
            <a:r>
              <a:rPr lang="ru-RU" dirty="0" err="1"/>
              <a:t>наночастицы</a:t>
            </a:r>
            <a:r>
              <a:rPr lang="ru-RU" dirty="0"/>
              <a:t> имеют полость, куда можно поместить биологически активную или лекарственную молекулу или метку, чтобы </a:t>
            </a:r>
            <a:r>
              <a:rPr lang="ru-RU" dirty="0" err="1"/>
              <a:t>адресно</a:t>
            </a:r>
            <a:r>
              <a:rPr lang="ru-RU" dirty="0"/>
              <a:t> доставить ее, например, в клетку опухоли.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25\Desktop\111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908720"/>
            <a:ext cx="8168825" cy="51959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25\Desktop\222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332656"/>
            <a:ext cx="6336704" cy="3845795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835696" y="4509120"/>
            <a:ext cx="56076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 smtClean="0">
                <a:latin typeface="Arial" pitchFamily="34" charset="0"/>
                <a:cs typeface="Arial" pitchFamily="34" charset="0"/>
              </a:rPr>
              <a:t>Например: анализ крови </a:t>
            </a:r>
            <a:endParaRPr lang="ru-RU" sz="36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25\Desktop\676676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3968" y="1634020"/>
            <a:ext cx="6716063" cy="445832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25\Desktop\щщщ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650967"/>
            <a:ext cx="8229600" cy="44244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25\Desktop\6969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792" y="1600200"/>
            <a:ext cx="8156415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9" name="Picture 5" descr="C:\Users\25\Desktop\7777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548680"/>
            <a:ext cx="7569578" cy="564949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2" name="Picture 4" descr="C:\Users\25\Desktop\9888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924560" cy="3773133"/>
          </a:xfrm>
          <a:prstGeom prst="rect">
            <a:avLst/>
          </a:prstGeom>
          <a:noFill/>
        </p:spPr>
      </p:pic>
      <p:pic>
        <p:nvPicPr>
          <p:cNvPr id="7173" name="Picture 5" descr="C:\Users\25\Desktop\78986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18336" y="3068960"/>
            <a:ext cx="4525664" cy="35570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C:\Users\25\Desktop\666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772816"/>
            <a:ext cx="8667001" cy="33843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C:\Users\25\Desktop\88888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908720"/>
            <a:ext cx="8331386" cy="50651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Время анализа-20-30 минут.</a:t>
            </a:r>
            <a:br>
              <a:rPr lang="ru-RU" dirty="0" smtClean="0"/>
            </a:br>
            <a:r>
              <a:rPr lang="ru-RU" dirty="0" smtClean="0"/>
              <a:t>Обычный анализ –от 2 часов.</a:t>
            </a:r>
            <a:endParaRPr lang="ru-RU" dirty="0"/>
          </a:p>
        </p:txBody>
      </p:sp>
      <p:pic>
        <p:nvPicPr>
          <p:cNvPr id="10242" name="Picture 2" descr="C:\Users\25\Desktop\шшшш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71100" y="1819783"/>
            <a:ext cx="6801800" cy="40867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 descr="C:\Users\25\Desktop\8888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2074" y="1853126"/>
            <a:ext cx="6639852" cy="402011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 descr="C:\Users\25\Desktop\гггщг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908720"/>
            <a:ext cx="7769205" cy="521744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 descr="C:\Users\25\Desktop\ываыа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22430"/>
            <a:ext cx="8131539" cy="600373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 descr="C:\Users\25\Desktop\шшшшххшх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692696"/>
            <a:ext cx="7668549" cy="57214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 descr="C:\Users\25\Desktop\88888888888888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404664"/>
            <a:ext cx="7843598" cy="586551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 descr="C:\Users\25\Desktop\99999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301916"/>
            <a:ext cx="7776864" cy="58962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 descr="C:\Users\25\Desktop\999999---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60648"/>
            <a:ext cx="8424936" cy="641498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4" name="Picture 2" descr="C:\Users\25\Desktop\999999---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620688"/>
            <a:ext cx="7544021" cy="57442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58" name="Picture 2" descr="C:\Users\25\Desktop\щ00000000000000000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404664"/>
            <a:ext cx="8206746" cy="61261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482" name="Picture 2" descr="C:\Users\25\Desktop\999988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60648"/>
            <a:ext cx="8265090" cy="61261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1506" name="Picture 2" descr="C:\Users\25\Desktop\8899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88640"/>
            <a:ext cx="8460432" cy="63754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2530" name="Picture 2" descr="C:\Users\25\Desktop\9999999999999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60648"/>
            <a:ext cx="8456924" cy="63367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3554" name="Picture 2" descr="C:\Users\25\Desktop\88888888888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60648"/>
            <a:ext cx="7916697" cy="593752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4578" name="Picture 2" descr="C:\Users\25\Desktop\кк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692696"/>
            <a:ext cx="7243773" cy="538406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8" name="Picture 4" descr="C:\Users\25\Desktop\88888888888888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764704"/>
            <a:ext cx="7131067" cy="52894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25\Desktop\88888999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404664"/>
            <a:ext cx="7920880" cy="587330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25\Desktop\8778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60648"/>
            <a:ext cx="8040881" cy="593752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25\Desktop\ш9900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476672"/>
            <a:ext cx="8222499" cy="61206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25\Desktop\6666666666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0648"/>
            <a:ext cx="8309830" cy="62646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Users\25\Desktop\099000090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1925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Users\25\Desktop\77777777777777777777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691927" cy="65253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C:\Users\25\Desktop\66666666666666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332656"/>
            <a:ext cx="7861632" cy="586551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C:\Users\25\Desktop\9999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32656"/>
            <a:ext cx="8307448" cy="61261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</TotalTime>
  <Words>142</Words>
  <Application>Microsoft Office PowerPoint</Application>
  <PresentationFormat>Экран (4:3)</PresentationFormat>
  <Paragraphs>5</Paragraphs>
  <Slides>49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49</vt:i4>
      </vt:variant>
    </vt:vector>
  </HeadingPairs>
  <TitlesOfParts>
    <vt:vector size="50" baseType="lpstr">
      <vt:lpstr>Тема Office</vt:lpstr>
      <vt:lpstr>Нанобиотехнологии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Время анализа-20-30 минут. Обычный анализ –от 2 часов.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Слайд 45</vt:lpstr>
      <vt:lpstr>Слайд 46</vt:lpstr>
      <vt:lpstr>Слайд 47</vt:lpstr>
      <vt:lpstr>Слайд 48</vt:lpstr>
      <vt:lpstr>Слайд 49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Нанобиотехнологии</dc:title>
  <dc:creator>25</dc:creator>
  <cp:lastModifiedBy>25</cp:lastModifiedBy>
  <cp:revision>15</cp:revision>
  <dcterms:created xsi:type="dcterms:W3CDTF">2024-03-30T07:52:10Z</dcterms:created>
  <dcterms:modified xsi:type="dcterms:W3CDTF">2024-03-30T11:02:12Z</dcterms:modified>
</cp:coreProperties>
</file>