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D1DCB-67E0-4FDF-8C84-E99515BFA548}" type="datetimeFigureOut">
              <a:rPr lang="ru-RU" smtClean="0"/>
              <a:t>12.11.2023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20C24-B2F5-4133-8509-2FFE7E3A800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D1DCB-67E0-4FDF-8C84-E99515BFA548}" type="datetimeFigureOut">
              <a:rPr lang="ru-RU" smtClean="0"/>
              <a:t>12.11.2023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20C24-B2F5-4133-8509-2FFE7E3A800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D1DCB-67E0-4FDF-8C84-E99515BFA548}" type="datetimeFigureOut">
              <a:rPr lang="ru-RU" smtClean="0"/>
              <a:t>12.11.2023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20C24-B2F5-4133-8509-2FFE7E3A800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D1DCB-67E0-4FDF-8C84-E99515BFA548}" type="datetimeFigureOut">
              <a:rPr lang="ru-RU" smtClean="0"/>
              <a:t>12.11.2023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20C24-B2F5-4133-8509-2FFE7E3A800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D1DCB-67E0-4FDF-8C84-E99515BFA548}" type="datetimeFigureOut">
              <a:rPr lang="ru-RU" smtClean="0"/>
              <a:t>12.11.2023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20C24-B2F5-4133-8509-2FFE7E3A800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D1DCB-67E0-4FDF-8C84-E99515BFA548}" type="datetimeFigureOut">
              <a:rPr lang="ru-RU" smtClean="0"/>
              <a:t>12.11.2023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20C24-B2F5-4133-8509-2FFE7E3A800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D1DCB-67E0-4FDF-8C84-E99515BFA548}" type="datetimeFigureOut">
              <a:rPr lang="ru-RU" smtClean="0"/>
              <a:t>12.11.2023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20C24-B2F5-4133-8509-2FFE7E3A800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D1DCB-67E0-4FDF-8C84-E99515BFA548}" type="datetimeFigureOut">
              <a:rPr lang="ru-RU" smtClean="0"/>
              <a:t>12.11.2023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20C24-B2F5-4133-8509-2FFE7E3A800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D1DCB-67E0-4FDF-8C84-E99515BFA548}" type="datetimeFigureOut">
              <a:rPr lang="ru-RU" smtClean="0"/>
              <a:t>12.11.2023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20C24-B2F5-4133-8509-2FFE7E3A800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D1DCB-67E0-4FDF-8C84-E99515BFA548}" type="datetimeFigureOut">
              <a:rPr lang="ru-RU" smtClean="0"/>
              <a:t>12.11.2023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20C24-B2F5-4133-8509-2FFE7E3A800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D1DCB-67E0-4FDF-8C84-E99515BFA548}" type="datetimeFigureOut">
              <a:rPr lang="ru-RU" smtClean="0"/>
              <a:t>12.11.2023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20C24-B2F5-4133-8509-2FFE7E3A800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8D1DCB-67E0-4FDF-8C84-E99515BFA548}" type="datetimeFigureOut">
              <a:rPr lang="ru-RU" smtClean="0"/>
              <a:t>12.11.2023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020C24-B2F5-4133-8509-2FFE7E3A800D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25\Desktop\55656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32656"/>
            <a:ext cx="8116026" cy="5876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25\Desktop\4545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672"/>
            <a:ext cx="9110119" cy="576315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25\Desktop\8888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188640"/>
            <a:ext cx="8820472" cy="63367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25\Desktop\787878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8641523" cy="625000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25\Desktop\9090909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32656"/>
            <a:ext cx="8650071" cy="62830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25\Desktop\89898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8619" y="260648"/>
            <a:ext cx="8835381" cy="63539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25\Desktop\776686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60648"/>
            <a:ext cx="8484891" cy="6370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25\Desktop\657575675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60648"/>
            <a:ext cx="8229356" cy="61261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25\Desktop\999999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404664"/>
            <a:ext cx="7897023" cy="593752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25\Desktop\90907897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60648"/>
            <a:ext cx="7722679" cy="61838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C:\Users\25\Desktop\8г89797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88640"/>
            <a:ext cx="8112610" cy="644236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25\Desktop\98997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980728"/>
            <a:ext cx="6842840" cy="5102665"/>
          </a:xfrm>
          <a:prstGeom prst="rect">
            <a:avLst/>
          </a:prstGeom>
          <a:noFill/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51520" y="0"/>
            <a:ext cx="8229600" cy="836712"/>
          </a:xfrm>
        </p:spPr>
        <p:txBody>
          <a:bodyPr/>
          <a:lstStyle/>
          <a:p>
            <a:r>
              <a:rPr lang="ru-RU" dirty="0" err="1" smtClean="0"/>
              <a:t>Бутенко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25\Desktop\шщшшщ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548680"/>
            <a:ext cx="8164418" cy="584612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C:\Users\25\Desktop\90909090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672"/>
            <a:ext cx="8846962" cy="579350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C:\Users\25\Desktop\65765756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32656"/>
            <a:ext cx="7910443" cy="58997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C:\Users\25\Desktop\8878797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76672"/>
            <a:ext cx="8319882" cy="61261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C:\Users\25\Desktop\8г9797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60648"/>
            <a:ext cx="8162440" cy="61261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C:\Users\25\Desktop\г89898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6"/>
            <a:ext cx="8313501" cy="61261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C:\Users\25\Desktop\г89898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88640"/>
            <a:ext cx="8424936" cy="62082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 descr="C:\Users\25\Desktop\98080808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32656"/>
            <a:ext cx="8238077" cy="61261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1</Words>
  <Application>Microsoft Office PowerPoint</Application>
  <PresentationFormat>Экран (4:3)</PresentationFormat>
  <Paragraphs>1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Бутенко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25</dc:creator>
  <cp:lastModifiedBy>25</cp:lastModifiedBy>
  <cp:revision>14</cp:revision>
  <dcterms:created xsi:type="dcterms:W3CDTF">2023-11-12T15:59:25Z</dcterms:created>
  <dcterms:modified xsi:type="dcterms:W3CDTF">2023-11-12T18:12:31Z</dcterms:modified>
</cp:coreProperties>
</file>