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9" r:id="rId4"/>
    <p:sldId id="270" r:id="rId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47" autoAdjust="0"/>
    <p:restoredTop sz="94660"/>
  </p:normalViewPr>
  <p:slideViewPr>
    <p:cSldViewPr>
      <p:cViewPr varScale="1">
        <p:scale>
          <a:sx n="68" d="100"/>
          <a:sy n="6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4FA88-88FE-48DC-8970-75CE7CF076EC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D830C-899C-4AF7-A70A-59E874655E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B091B-3D12-4965-8EBD-BB6052723505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89931-C979-4451-91FB-C4D5125F8F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08DD1-EF1B-4268-96A3-B975A69C9764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F46C3-EA1F-4453-AE0F-BC64F2A322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79BBF-D34F-47F9-8369-C5BA3AEE31EC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5B98A-3162-4108-BA90-2CB447A5A3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EA707-A1EC-453A-8CEB-77397AF31F70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BAF58-265F-4174-A9E2-AEF17F99C2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C57E4-A39E-483A-AD75-9FB61C685D91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FDE19-1B74-4369-B6E9-2DD69CE730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F4A71-982D-4E31-887D-75F8C615B406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8A2E8-B446-494B-BE67-2AEEACC7D5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BB197-FFBE-40D7-94B8-0E82D48EEFE9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02664-5501-4955-8ACA-D282A76813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3C07D-8BA6-4A40-87A1-DB99580D8E0E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88576-7F75-4EA8-8C49-1F1349FE95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1FCF3-30DF-4E8C-BA31-560B42CD7794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FEBE6-2DE4-41BC-AE1E-0305531C38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7253A-0B33-4E56-A1CE-1D5835A4713D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F72AF-5574-40B4-B67D-892B08099A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D29B7D-6E77-4912-B944-0137B9F4B297}" type="datetimeFigureOut">
              <a:rPr lang="ru-RU"/>
              <a:pPr>
                <a:defRPr/>
              </a:pPr>
              <a:t>09.12.2020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F895E1-CD68-4703-A785-0C77C62182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Вхождение в цикл из гликолиза – цикл Кребса - ЭТЦ</a:t>
            </a:r>
            <a:endParaRPr lang="ru-RU" dirty="0" smtClean="0"/>
          </a:p>
        </p:txBody>
      </p:sp>
      <p:pic>
        <p:nvPicPr>
          <p:cNvPr id="13315" name="Picture 2" descr="C:\Users\Арсений\Desktop\вагшглдлджбюблджджолодлдш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76400" y="1657350"/>
            <a:ext cx="5791200" cy="4411663"/>
          </a:xfr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Первая </a:t>
            </a:r>
            <a:r>
              <a:rPr lang="ru-RU" dirty="0" smtClean="0"/>
              <a:t>реакция цикла</a:t>
            </a:r>
            <a:endParaRPr lang="ru-RU" dirty="0" smtClean="0"/>
          </a:p>
        </p:txBody>
      </p:sp>
      <p:pic>
        <p:nvPicPr>
          <p:cNvPr id="14339" name="Picture 2" descr="C:\Users\Арсений\Desktop\вагшглдлджбюблдлдлжджолодлдш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24013" y="1695450"/>
            <a:ext cx="5895975" cy="4335463"/>
          </a:xfr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Арсений\Desktop\лдл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1538" y="1071546"/>
            <a:ext cx="6965977" cy="4989531"/>
          </a:xfrm>
          <a:noFill/>
        </p:spPr>
      </p:pic>
      <p:sp>
        <p:nvSpPr>
          <p:cNvPr id="3" name="TextBox 2"/>
          <p:cNvSpPr txBox="1"/>
          <p:nvPr/>
        </p:nvSpPr>
        <p:spPr>
          <a:xfrm>
            <a:off x="3643306" y="357166"/>
            <a:ext cx="2436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Цикл Кребса</a:t>
            </a:r>
            <a:endParaRPr lang="ru-RU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 descr="C:\Users\Арсений\Desktop\лдллдл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14414" y="857232"/>
            <a:ext cx="7086629" cy="5240356"/>
          </a:xfrm>
          <a:noFill/>
        </p:spPr>
      </p:pic>
      <p:sp>
        <p:nvSpPr>
          <p:cNvPr id="4" name="TextBox 3"/>
          <p:cNvSpPr txBox="1"/>
          <p:nvPr/>
        </p:nvSpPr>
        <p:spPr>
          <a:xfrm>
            <a:off x="3929058" y="214290"/>
            <a:ext cx="2436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Цикл Кребса</a:t>
            </a:r>
            <a:endParaRPr lang="ru-RU" sz="28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17</Words>
  <Application>Microsoft Office PowerPoint</Application>
  <PresentationFormat>Экран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Вхождение в цикл из гликолиза – цикл Кребса - ЭТЦ</vt:lpstr>
      <vt:lpstr>Первая реакция цикла</vt:lpstr>
      <vt:lpstr>Слайд 3</vt:lpstr>
      <vt:lpstr>Слайд 4</vt:lpstr>
    </vt:vector>
  </TitlesOfParts>
  <Company>RL-TEAM.NET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Дыхание</dc:title>
  <dc:creator>Arsenij</dc:creator>
  <cp:lastModifiedBy>Пользователь</cp:lastModifiedBy>
  <cp:revision>4</cp:revision>
  <dcterms:created xsi:type="dcterms:W3CDTF">2019-12-02T14:51:59Z</dcterms:created>
  <dcterms:modified xsi:type="dcterms:W3CDTF">2020-12-09T11:18:29Z</dcterms:modified>
</cp:coreProperties>
</file>