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5FAB0-ACD1-4BD6-BABD-50E02E82B285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B9DA-906D-4BBD-8939-6E05E9ABAE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5FAB0-ACD1-4BD6-BABD-50E02E82B285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B9DA-906D-4BBD-8939-6E05E9ABAE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5FAB0-ACD1-4BD6-BABD-50E02E82B285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B9DA-906D-4BBD-8939-6E05E9ABAE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5FAB0-ACD1-4BD6-BABD-50E02E82B285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B9DA-906D-4BBD-8939-6E05E9ABAE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5FAB0-ACD1-4BD6-BABD-50E02E82B285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B9DA-906D-4BBD-8939-6E05E9ABAE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5FAB0-ACD1-4BD6-BABD-50E02E82B285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B9DA-906D-4BBD-8939-6E05E9ABAE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5FAB0-ACD1-4BD6-BABD-50E02E82B285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B9DA-906D-4BBD-8939-6E05E9ABAE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5FAB0-ACD1-4BD6-BABD-50E02E82B285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B9DA-906D-4BBD-8939-6E05E9ABAE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5FAB0-ACD1-4BD6-BABD-50E02E82B285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B9DA-906D-4BBD-8939-6E05E9ABAE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5FAB0-ACD1-4BD6-BABD-50E02E82B285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B9DA-906D-4BBD-8939-6E05E9ABAE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25FAB0-ACD1-4BD6-BABD-50E02E82B285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6DB9DA-906D-4BBD-8939-6E05E9ABAEF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25FAB0-ACD1-4BD6-BABD-50E02E82B285}" type="datetimeFigureOut">
              <a:rPr lang="ru-RU" smtClean="0"/>
              <a:t>02.12.2020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6DB9DA-906D-4BBD-8939-6E05E9ABAEF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Дыхание.</a:t>
            </a:r>
            <a:br>
              <a:rPr lang="ru-RU" dirty="0" smtClean="0"/>
            </a:br>
            <a:r>
              <a:rPr lang="ru-RU" dirty="0" smtClean="0"/>
              <a:t>Общая схема и гликолиз.</a:t>
            </a:r>
            <a:endParaRPr lang="ru-RU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рсений\Desktop\Безымянолоны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979613" y="1125538"/>
            <a:ext cx="5868987" cy="4314825"/>
          </a:xfr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рсений\Desktop\Безымянныдждж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250" y="1268413"/>
            <a:ext cx="5888038" cy="4383087"/>
          </a:xfr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Арсений\Desktop\Безымянныджджджджй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250" y="1268413"/>
            <a:ext cx="5935663" cy="4335462"/>
          </a:xfr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Арсений\Desktop\вав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92275" y="1268413"/>
            <a:ext cx="5915025" cy="4354512"/>
          </a:xfr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Арсений\Desktop\вагшгшв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250" y="1341438"/>
            <a:ext cx="6021388" cy="4438650"/>
          </a:xfr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Арсений\Desktop\вагшглдлшв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38300" y="1700213"/>
            <a:ext cx="5867400" cy="4325937"/>
          </a:xfr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Арсений\Desktop\вагшглдлджлдлдшв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92275" y="1052513"/>
            <a:ext cx="5905500" cy="4335462"/>
          </a:xfr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Арсений\Desktop\вагшглдлджлдждждлдшв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28775" y="1704975"/>
            <a:ext cx="5886450" cy="4316413"/>
          </a:xfr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2291" name="Picture 2" descr="C:\Users\Арсений\Desktop\вагшглдлджлджджолодлдшв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19250" y="1685925"/>
            <a:ext cx="5905500" cy="4354513"/>
          </a:xfr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13315" name="Picture 2" descr="C:\Users\Арсений\Desktop\вагшглдлджбюблджджолодлдшв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676400" y="1657350"/>
            <a:ext cx="5791200" cy="4411663"/>
          </a:xfr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</Words>
  <Application>Microsoft Office PowerPoint</Application>
  <PresentationFormat>Экран (4:3)</PresentationFormat>
  <Paragraphs>1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Дыхание. Общая схема и гликолиз.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Дыхание. Общая схема и гликолиз.</dc:title>
  <dc:creator>Пользователь</dc:creator>
  <cp:lastModifiedBy>Пользователь</cp:lastModifiedBy>
  <cp:revision>1</cp:revision>
  <dcterms:created xsi:type="dcterms:W3CDTF">2020-12-02T11:29:23Z</dcterms:created>
  <dcterms:modified xsi:type="dcterms:W3CDTF">2020-12-02T11:31:26Z</dcterms:modified>
</cp:coreProperties>
</file>