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311" r:id="rId4"/>
    <p:sldId id="291" r:id="rId5"/>
    <p:sldId id="294" r:id="rId6"/>
    <p:sldId id="300" r:id="rId7"/>
    <p:sldId id="295" r:id="rId8"/>
    <p:sldId id="296" r:id="rId9"/>
    <p:sldId id="297" r:id="rId10"/>
    <p:sldId id="305" r:id="rId11"/>
    <p:sldId id="301" r:id="rId12"/>
    <p:sldId id="302" r:id="rId13"/>
    <p:sldId id="260" r:id="rId14"/>
    <p:sldId id="303" r:id="rId15"/>
    <p:sldId id="306" r:id="rId16"/>
    <p:sldId id="307" r:id="rId17"/>
    <p:sldId id="308" r:id="rId18"/>
    <p:sldId id="309" r:id="rId19"/>
    <p:sldId id="277" r:id="rId20"/>
    <p:sldId id="290" r:id="rId21"/>
    <p:sldId id="312" r:id="rId22"/>
    <p:sldId id="313" r:id="rId23"/>
    <p:sldId id="27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583A1-CBD9-4408-B371-D924B7B9EE74}" type="datetimeFigureOut">
              <a:rPr lang="ru-RU" smtClean="0"/>
              <a:pPr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F47A8-7E2D-4A52-8C3B-FF1FBA6506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latin typeface="Arial Black" pitchFamily="34" charset="0"/>
              </a:rPr>
              <a:t>ОНР</a:t>
            </a:r>
            <a:endParaRPr lang="ru-RU" sz="7200" dirty="0">
              <a:latin typeface="Arial Black" pitchFamily="34" charset="0"/>
            </a:endParaRPr>
          </a:p>
        </p:txBody>
      </p:sp>
      <p:pic>
        <p:nvPicPr>
          <p:cNvPr id="39937" name="Picture 1" descr="C:\Users\Asus\Documents\он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749675" y="580231"/>
            <a:ext cx="4762500" cy="5238750"/>
          </a:xfrm>
          <a:prstGeom prst="rect">
            <a:avLst/>
          </a:prstGeom>
          <a:noFill/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ОНР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логопедии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Дети с нарушениями ОНР- это дети ,имеющие отклонения в развитии речи при нормальном слухе и сохранённом интеллекте.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«Логопедия»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Работу выполнила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Антоненко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О.В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f2.ppt-online.org/files2/slide/f/FXfa8ETSevVtdm0z1LiQr6UJhpnK2j7sCo3NuWDGq4/slide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21" y="0"/>
            <a:ext cx="915592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s05.infourok.ru/uploads/ex/01ee/00028675-ae380144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bigslide.ru/images/12/11937/960/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69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ds02.infourok.ru/uploads/ex/10b0/0001974f-3a66d48c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myshared.ru/75/1375171/slide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.ppt-online.org/files/slide/s/s4IFlgbQu5BjWEicktqPKD2R6Ce7nhZpOMx1od/slide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.ppt-online.org/files/slide/s/s4IFlgbQu5BjWEicktqPKD2R6Ce7nhZpOMx1od/slide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998"/>
            <a:ext cx="9144000" cy="6829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.ppt-online.org/files/slide/s/s4IFlgbQu5BjWEicktqPKD2R6Ce7nhZpOMx1od/slid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7"/>
            <a:ext cx="8640960" cy="63410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s05.infourok.ru/uploads/ex/0548/00098eaf-42c0bd1e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alchishki-i-devchonki.ru/images/wp-content/uploads/2019/01/Prichiny-ON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857" y="0"/>
            <a:ext cx="919385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92D050"/>
                </a:solidFill>
              </a:rPr>
              <a:t>Симптомы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92D050"/>
                </a:solidFill>
                <a:cs typeface="Times New Roman" pitchFamily="18" charset="0"/>
              </a:rPr>
              <a:t>ОНР</a:t>
            </a:r>
            <a:endParaRPr lang="ru-RU" b="1" dirty="0">
              <a:solidFill>
                <a:srgbClr val="92D050"/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Первые слова и предложения ребёнок начинает произносить после 3-ёх лет</a:t>
            </a:r>
          </a:p>
          <a:p>
            <a:r>
              <a:rPr lang="ru-RU" sz="2800" dirty="0" smtClean="0"/>
              <a:t>Ребёнок понимает речь взрослых, но сам не может сформулировать предложение</a:t>
            </a:r>
          </a:p>
          <a:p>
            <a:r>
              <a:rPr lang="ru-RU" sz="2800" dirty="0" smtClean="0"/>
              <a:t>Затруднено произношение даже простых звуков</a:t>
            </a:r>
          </a:p>
          <a:p>
            <a:r>
              <a:rPr lang="ru-RU" sz="2800" dirty="0" smtClean="0"/>
              <a:t>После 7 лет ребёнок не выговаривает звуки «л» и «</a:t>
            </a:r>
            <a:r>
              <a:rPr lang="ru-RU" sz="2800" dirty="0" err="1" smtClean="0"/>
              <a:t>р</a:t>
            </a:r>
            <a:r>
              <a:rPr lang="ru-RU" sz="2800" dirty="0" smtClean="0"/>
              <a:t>»</a:t>
            </a:r>
          </a:p>
          <a:p>
            <a:r>
              <a:rPr lang="ru-RU" dirty="0" smtClean="0"/>
              <a:t>Перестановка букв местами в словах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present5.com/presentation/1/2205590_316720296.pdf-img/2205590_316720296.pdf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61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 ОНР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Диагностика ОНР проводится логопедом, а дальнейшее лечение может быть комплексным (логопед, психолог(клинический психолог), дефектолог и др.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Для подтверждения диагноза врачом проводятся следующие мероприятия:</a:t>
            </a:r>
          </a:p>
          <a:p>
            <a:r>
              <a:rPr lang="ru-RU" dirty="0" smtClean="0"/>
              <a:t>Сбор данных со слов родителей</a:t>
            </a:r>
          </a:p>
          <a:p>
            <a:r>
              <a:rPr lang="ru-RU" dirty="0" smtClean="0"/>
              <a:t>Осмотр ребёнка</a:t>
            </a:r>
          </a:p>
          <a:p>
            <a:r>
              <a:rPr lang="ru-RU" dirty="0" smtClean="0"/>
              <a:t>Аппаратное обследование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f.ppt-online.org/files/slide/s/s4IFlgbQu5BjWEicktqPKD2R6Ce7nhZpOMx1od/slide-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92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4.infourok.ru/uploads/ex/06e0/00033b2f-7324511c/im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4.infourok.ru/uploads/ex/06e0/00033b2f-7324511c/img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ds04.infourok.ru/uploads/ex/06e0/00033b2f-7324511c/img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06e0/00033b2f-7324511c/im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ds03.infourok.ru/uploads/ex/0f77/00036ad6-79255350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ds04.infourok.ru/uploads/ex/05ff/00153bae-e63be5a2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fs00.infourok.ru/images/doc/200/228161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s://ds05.infourok.ru/uploads/ex/0ec4/00082513-3b5ca844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118</Words>
  <Application>Microsoft Office PowerPoint</Application>
  <PresentationFormat>Экран (4:3)</PresentationFormat>
  <Paragraphs>20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ОНР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Симптомы ОНР</vt:lpstr>
      <vt:lpstr>Слайд 13</vt:lpstr>
      <vt:lpstr>Диагностика ОНР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User</cp:lastModifiedBy>
  <cp:revision>16</cp:revision>
  <dcterms:created xsi:type="dcterms:W3CDTF">2020-11-03T11:17:38Z</dcterms:created>
  <dcterms:modified xsi:type="dcterms:W3CDTF">2020-11-03T14:58:42Z</dcterms:modified>
</cp:coreProperties>
</file>