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1"/>
  </p:sldMasterIdLst>
  <p:sldIdLst>
    <p:sldId id="256" r:id="rId2"/>
    <p:sldId id="259" r:id="rId3"/>
    <p:sldId id="258" r:id="rId4"/>
    <p:sldId id="260" r:id="rId5"/>
    <p:sldId id="257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DA149D-D83B-5C78-D0D1-16AB524FA03C}" v="436" dt="2024-04-23T21:30:09.259"/>
    <p1510:client id="{B2F8BA4F-BB37-7647-5021-AA31EC75A85C}" v="106" dt="2024-04-23T19:58:08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387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34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23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596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42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935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639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3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115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81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724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827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31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790" r:id="rId6"/>
    <p:sldLayoutId id="2147483795" r:id="rId7"/>
    <p:sldLayoutId id="2147483791" r:id="rId8"/>
    <p:sldLayoutId id="2147483792" r:id="rId9"/>
    <p:sldLayoutId id="2147483793" r:id="rId10"/>
    <p:sldLayoutId id="2147483794" r:id="rId11"/>
    <p:sldLayoutId id="214748379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ED894347-C9A9-4BFD-8A6D-05A2B0CDD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284ED281-4082-46F9-86EE-D78901367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"/>
            <a:ext cx="9379192" cy="4251280"/>
          </a:xfrm>
          <a:custGeom>
            <a:avLst/>
            <a:gdLst>
              <a:gd name="connsiteX0" fmla="*/ 9379192 w 9379192"/>
              <a:gd name="connsiteY0" fmla="*/ 3752527 h 3752527"/>
              <a:gd name="connsiteX1" fmla="*/ 3293459 w 9379192"/>
              <a:gd name="connsiteY1" fmla="*/ 3752527 h 3752527"/>
              <a:gd name="connsiteX2" fmla="*/ 3297156 w 9379192"/>
              <a:gd name="connsiteY2" fmla="*/ 3752055 h 3752527"/>
              <a:gd name="connsiteX3" fmla="*/ 3642095 w 9379192"/>
              <a:gd name="connsiteY3" fmla="*/ 3690141 h 3752527"/>
              <a:gd name="connsiteX4" fmla="*/ 2307659 w 9379192"/>
              <a:gd name="connsiteY4" fmla="*/ 3500267 h 3752527"/>
              <a:gd name="connsiteX5" fmla="*/ 2383194 w 9379192"/>
              <a:gd name="connsiteY5" fmla="*/ 3475501 h 3752527"/>
              <a:gd name="connsiteX6" fmla="*/ 2237161 w 9379192"/>
              <a:gd name="connsiteY6" fmla="*/ 3376437 h 3752527"/>
              <a:gd name="connsiteX7" fmla="*/ 1637924 w 9379192"/>
              <a:gd name="connsiteY7" fmla="*/ 3219585 h 3752527"/>
              <a:gd name="connsiteX8" fmla="*/ 2383194 w 9379192"/>
              <a:gd name="connsiteY8" fmla="*/ 2955415 h 3752527"/>
              <a:gd name="connsiteX9" fmla="*/ 1542249 w 9379192"/>
              <a:gd name="connsiteY9" fmla="*/ 2596307 h 3752527"/>
              <a:gd name="connsiteX10" fmla="*/ 1114221 w 9379192"/>
              <a:gd name="connsiteY10" fmla="*/ 2509625 h 3752527"/>
              <a:gd name="connsiteX11" fmla="*/ 2524191 w 9379192"/>
              <a:gd name="connsiteY11" fmla="*/ 2059708 h 3752527"/>
              <a:gd name="connsiteX12" fmla="*/ 238027 w 9379192"/>
              <a:gd name="connsiteY12" fmla="*/ 1836815 h 3752527"/>
              <a:gd name="connsiteX13" fmla="*/ 424343 w 9379192"/>
              <a:gd name="connsiteY13" fmla="*/ 1746006 h 3752527"/>
              <a:gd name="connsiteX14" fmla="*/ 1844384 w 9379192"/>
              <a:gd name="connsiteY14" fmla="*/ 1770772 h 3752527"/>
              <a:gd name="connsiteX15" fmla="*/ 2081058 w 9379192"/>
              <a:gd name="connsiteY15" fmla="*/ 1700602 h 3752527"/>
              <a:gd name="connsiteX16" fmla="*/ 1844384 w 9379192"/>
              <a:gd name="connsiteY16" fmla="*/ 1589154 h 3752527"/>
              <a:gd name="connsiteX17" fmla="*/ 922869 w 9379192"/>
              <a:gd name="connsiteY17" fmla="*/ 1506601 h 3752527"/>
              <a:gd name="connsiteX18" fmla="*/ 681160 w 9379192"/>
              <a:gd name="connsiteY18" fmla="*/ 1320855 h 3752527"/>
              <a:gd name="connsiteX19" fmla="*/ 273276 w 9379192"/>
              <a:gd name="connsiteY19" fmla="*/ 1106216 h 3752527"/>
              <a:gd name="connsiteX20" fmla="*/ 555269 w 9379192"/>
              <a:gd name="connsiteY20" fmla="*/ 928727 h 3752527"/>
              <a:gd name="connsiteX21" fmla="*/ 97029 w 9379192"/>
              <a:gd name="connsiteY21" fmla="*/ 664555 h 3752527"/>
              <a:gd name="connsiteX22" fmla="*/ 227955 w 9379192"/>
              <a:gd name="connsiteY22" fmla="*/ 317831 h 3752527"/>
              <a:gd name="connsiteX23" fmla="*/ 998402 w 9379192"/>
              <a:gd name="connsiteY23" fmla="*/ 235277 h 3752527"/>
              <a:gd name="connsiteX24" fmla="*/ 2030701 w 9379192"/>
              <a:gd name="connsiteY24" fmla="*/ 115575 h 3752527"/>
              <a:gd name="connsiteX25" fmla="*/ 3068036 w 9379192"/>
              <a:gd name="connsiteY25" fmla="*/ 12383 h 3752527"/>
              <a:gd name="connsiteX26" fmla="*/ 4105370 w 9379192"/>
              <a:gd name="connsiteY26" fmla="*/ 12383 h 3752527"/>
              <a:gd name="connsiteX27" fmla="*/ 4402472 w 9379192"/>
              <a:gd name="connsiteY27" fmla="*/ 20638 h 3752527"/>
              <a:gd name="connsiteX28" fmla="*/ 4407507 w 9379192"/>
              <a:gd name="connsiteY28" fmla="*/ 20638 h 3752527"/>
              <a:gd name="connsiteX29" fmla="*/ 5696622 w 9379192"/>
              <a:gd name="connsiteY29" fmla="*/ 57788 h 3752527"/>
              <a:gd name="connsiteX30" fmla="*/ 6175004 w 9379192"/>
              <a:gd name="connsiteY30" fmla="*/ 61915 h 3752527"/>
              <a:gd name="connsiteX31" fmla="*/ 7212339 w 9379192"/>
              <a:gd name="connsiteY31" fmla="*/ 66042 h 3752527"/>
              <a:gd name="connsiteX32" fmla="*/ 8244638 w 9379192"/>
              <a:gd name="connsiteY32" fmla="*/ 49532 h 3752527"/>
              <a:gd name="connsiteX33" fmla="*/ 9292044 w 9379192"/>
              <a:gd name="connsiteY33" fmla="*/ 0 h 3752527"/>
              <a:gd name="connsiteX34" fmla="*/ 9379192 w 9379192"/>
              <a:gd name="connsiteY34" fmla="*/ 2762 h 3752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379192" h="3752527">
                <a:moveTo>
                  <a:pt x="9379192" y="3752527"/>
                </a:moveTo>
                <a:lnTo>
                  <a:pt x="3293459" y="3752527"/>
                </a:lnTo>
                <a:lnTo>
                  <a:pt x="3297156" y="3752055"/>
                </a:lnTo>
                <a:cubicBezTo>
                  <a:pt x="3412975" y="3736577"/>
                  <a:pt x="3551454" y="3714906"/>
                  <a:pt x="3642095" y="3690141"/>
                </a:cubicBezTo>
                <a:cubicBezTo>
                  <a:pt x="3380244" y="3686012"/>
                  <a:pt x="2347945" y="3529162"/>
                  <a:pt x="2307659" y="3500267"/>
                </a:cubicBezTo>
                <a:cubicBezTo>
                  <a:pt x="2327803" y="3492012"/>
                  <a:pt x="2358017" y="3483757"/>
                  <a:pt x="2383194" y="3475501"/>
                </a:cubicBezTo>
                <a:cubicBezTo>
                  <a:pt x="2327803" y="3450736"/>
                  <a:pt x="2282482" y="3421842"/>
                  <a:pt x="2237161" y="3376437"/>
                </a:cubicBezTo>
                <a:cubicBezTo>
                  <a:pt x="2091129" y="3223714"/>
                  <a:pt x="1844384" y="3277374"/>
                  <a:pt x="1637924" y="3219585"/>
                </a:cubicBezTo>
                <a:cubicBezTo>
                  <a:pt x="1768850" y="2897627"/>
                  <a:pt x="2116307" y="3017329"/>
                  <a:pt x="2383194" y="2955415"/>
                </a:cubicBezTo>
                <a:cubicBezTo>
                  <a:pt x="1683245" y="2765541"/>
                  <a:pt x="1819207" y="2666477"/>
                  <a:pt x="1542249" y="2596307"/>
                </a:cubicBezTo>
                <a:cubicBezTo>
                  <a:pt x="1194791" y="2509625"/>
                  <a:pt x="1114221" y="2509625"/>
                  <a:pt x="1114221" y="2509625"/>
                </a:cubicBezTo>
                <a:cubicBezTo>
                  <a:pt x="1522105" y="2245455"/>
                  <a:pt x="2010559" y="2530264"/>
                  <a:pt x="2524191" y="2059708"/>
                </a:cubicBezTo>
                <a:cubicBezTo>
                  <a:pt x="2030701" y="1993667"/>
                  <a:pt x="555269" y="1960645"/>
                  <a:pt x="238027" y="1836815"/>
                </a:cubicBezTo>
                <a:cubicBezTo>
                  <a:pt x="358880" y="1882219"/>
                  <a:pt x="368952" y="1746006"/>
                  <a:pt x="424343" y="1746006"/>
                </a:cubicBezTo>
                <a:cubicBezTo>
                  <a:pt x="892655" y="1741879"/>
                  <a:pt x="1371037" y="1820305"/>
                  <a:pt x="1844384" y="1770772"/>
                </a:cubicBezTo>
                <a:cubicBezTo>
                  <a:pt x="1929989" y="1766645"/>
                  <a:pt x="2065951" y="1803793"/>
                  <a:pt x="2081058" y="1700602"/>
                </a:cubicBezTo>
                <a:cubicBezTo>
                  <a:pt x="2096164" y="1572644"/>
                  <a:pt x="1919919" y="1601537"/>
                  <a:pt x="1844384" y="1589154"/>
                </a:cubicBezTo>
                <a:cubicBezTo>
                  <a:pt x="1537212" y="1547877"/>
                  <a:pt x="1235076" y="1531367"/>
                  <a:pt x="922869" y="1506601"/>
                </a:cubicBezTo>
                <a:cubicBezTo>
                  <a:pt x="791943" y="1494218"/>
                  <a:pt x="630804" y="1518984"/>
                  <a:pt x="681160" y="1320855"/>
                </a:cubicBezTo>
                <a:cubicBezTo>
                  <a:pt x="640874" y="1130983"/>
                  <a:pt x="399166" y="1197025"/>
                  <a:pt x="273276" y="1106216"/>
                </a:cubicBezTo>
                <a:cubicBezTo>
                  <a:pt x="333703" y="998897"/>
                  <a:pt x="504913" y="1073196"/>
                  <a:pt x="555269" y="928727"/>
                </a:cubicBezTo>
                <a:cubicBezTo>
                  <a:pt x="313560" y="974131"/>
                  <a:pt x="338738" y="660428"/>
                  <a:pt x="97029" y="664555"/>
                </a:cubicBezTo>
                <a:cubicBezTo>
                  <a:pt x="-104395" y="478810"/>
                  <a:pt x="41638" y="388001"/>
                  <a:pt x="227955" y="317831"/>
                </a:cubicBezTo>
                <a:cubicBezTo>
                  <a:pt x="469664" y="231150"/>
                  <a:pt x="736551" y="251788"/>
                  <a:pt x="998402" y="235277"/>
                </a:cubicBezTo>
                <a:cubicBezTo>
                  <a:pt x="1345860" y="198128"/>
                  <a:pt x="1678209" y="111447"/>
                  <a:pt x="2030701" y="115575"/>
                </a:cubicBezTo>
                <a:cubicBezTo>
                  <a:pt x="2363052" y="28893"/>
                  <a:pt x="2730650" y="123829"/>
                  <a:pt x="3068036" y="12383"/>
                </a:cubicBezTo>
                <a:cubicBezTo>
                  <a:pt x="3410457" y="12383"/>
                  <a:pt x="3757914" y="12383"/>
                  <a:pt x="4105370" y="12383"/>
                </a:cubicBezTo>
                <a:cubicBezTo>
                  <a:pt x="4206084" y="16510"/>
                  <a:pt x="4301759" y="16510"/>
                  <a:pt x="4402472" y="20638"/>
                </a:cubicBezTo>
                <a:cubicBezTo>
                  <a:pt x="4402472" y="20638"/>
                  <a:pt x="4407507" y="20638"/>
                  <a:pt x="4407507" y="20638"/>
                </a:cubicBezTo>
                <a:cubicBezTo>
                  <a:pt x="4840570" y="33022"/>
                  <a:pt x="5268596" y="41276"/>
                  <a:pt x="5696622" y="57788"/>
                </a:cubicBezTo>
                <a:cubicBezTo>
                  <a:pt x="5857761" y="57788"/>
                  <a:pt x="6013864" y="61915"/>
                  <a:pt x="6175004" y="61915"/>
                </a:cubicBezTo>
                <a:cubicBezTo>
                  <a:pt x="6517425" y="82553"/>
                  <a:pt x="6864883" y="94936"/>
                  <a:pt x="7212339" y="66042"/>
                </a:cubicBezTo>
                <a:cubicBezTo>
                  <a:pt x="7559796" y="90809"/>
                  <a:pt x="7897182" y="74298"/>
                  <a:pt x="8244638" y="49532"/>
                </a:cubicBezTo>
                <a:cubicBezTo>
                  <a:pt x="8597130" y="78426"/>
                  <a:pt x="8944587" y="37149"/>
                  <a:pt x="9292044" y="0"/>
                </a:cubicBezTo>
                <a:lnTo>
                  <a:pt x="9379192" y="2762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5531D9B7-48AB-4407-A9E8-13391FCB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9902" flipV="1">
            <a:off x="5210629" y="4242714"/>
            <a:ext cx="7104297" cy="3137347"/>
          </a:xfrm>
          <a:custGeom>
            <a:avLst/>
            <a:gdLst>
              <a:gd name="connsiteX0" fmla="*/ 6772629 w 7104297"/>
              <a:gd name="connsiteY0" fmla="*/ 3137347 h 3137347"/>
              <a:gd name="connsiteX1" fmla="*/ 7104297 w 7104297"/>
              <a:gd name="connsiteY1" fmla="*/ 1081624 h 3137347"/>
              <a:gd name="connsiteX2" fmla="*/ 400225 w 7104297"/>
              <a:gd name="connsiteY2" fmla="*/ 0 h 3137347"/>
              <a:gd name="connsiteX3" fmla="*/ 277738 w 7104297"/>
              <a:gd name="connsiteY3" fmla="*/ 5048 h 3137347"/>
              <a:gd name="connsiteX4" fmla="*/ 0 w 7104297"/>
              <a:gd name="connsiteY4" fmla="*/ 23585 h 3137347"/>
              <a:gd name="connsiteX5" fmla="*/ 296410 w 7104297"/>
              <a:gd name="connsiteY5" fmla="*/ 136472 h 3137347"/>
              <a:gd name="connsiteX6" fmla="*/ 396403 w 7104297"/>
              <a:gd name="connsiteY6" fmla="*/ 445861 h 3137347"/>
              <a:gd name="connsiteX7" fmla="*/ 760665 w 7104297"/>
              <a:gd name="connsiteY7" fmla="*/ 621461 h 3137347"/>
              <a:gd name="connsiteX8" fmla="*/ 996368 w 7104297"/>
              <a:gd name="connsiteY8" fmla="*/ 684176 h 3137347"/>
              <a:gd name="connsiteX9" fmla="*/ 1535617 w 7104297"/>
              <a:gd name="connsiteY9" fmla="*/ 776157 h 3137347"/>
              <a:gd name="connsiteX10" fmla="*/ 1614185 w 7104297"/>
              <a:gd name="connsiteY10" fmla="*/ 926671 h 3137347"/>
              <a:gd name="connsiteX11" fmla="*/ 1682037 w 7104297"/>
              <a:gd name="connsiteY11" fmla="*/ 1093909 h 3137347"/>
              <a:gd name="connsiteX12" fmla="*/ 1824886 w 7104297"/>
              <a:gd name="connsiteY12" fmla="*/ 1202614 h 3137347"/>
              <a:gd name="connsiteX13" fmla="*/ 714243 w 7104297"/>
              <a:gd name="connsiteY13" fmla="*/ 1185890 h 3137347"/>
              <a:gd name="connsiteX14" fmla="*/ 1967733 w 7104297"/>
              <a:gd name="connsiteY14" fmla="*/ 1537090 h 3137347"/>
              <a:gd name="connsiteX15" fmla="*/ 1857026 w 7104297"/>
              <a:gd name="connsiteY15" fmla="*/ 1675062 h 3137347"/>
              <a:gd name="connsiteX16" fmla="*/ 2542697 w 7104297"/>
              <a:gd name="connsiteY16" fmla="*/ 1863205 h 3137347"/>
              <a:gd name="connsiteX17" fmla="*/ 2174863 w 7104297"/>
              <a:gd name="connsiteY17" fmla="*/ 1884109 h 3137347"/>
              <a:gd name="connsiteX18" fmla="*/ 4314015 w 7104297"/>
              <a:gd name="connsiteY18" fmla="*/ 2670128 h 3137347"/>
              <a:gd name="connsiteX19" fmla="*/ 5430784 w 7104297"/>
              <a:gd name="connsiteY19" fmla="*/ 2889725 h 3137347"/>
              <a:gd name="connsiteX20" fmla="*/ 6613344 w 7104297"/>
              <a:gd name="connsiteY20" fmla="*/ 3108822 h 3137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04297" h="3137347">
                <a:moveTo>
                  <a:pt x="6772629" y="3137347"/>
                </a:moveTo>
                <a:lnTo>
                  <a:pt x="7104297" y="1081624"/>
                </a:lnTo>
                <a:lnTo>
                  <a:pt x="400225" y="0"/>
                </a:lnTo>
                <a:lnTo>
                  <a:pt x="277738" y="5048"/>
                </a:lnTo>
                <a:cubicBezTo>
                  <a:pt x="185423" y="9801"/>
                  <a:pt x="92851" y="15745"/>
                  <a:pt x="0" y="23585"/>
                </a:cubicBezTo>
                <a:cubicBezTo>
                  <a:pt x="96424" y="149013"/>
                  <a:pt x="221416" y="44490"/>
                  <a:pt x="296410" y="136472"/>
                </a:cubicBezTo>
                <a:cubicBezTo>
                  <a:pt x="224986" y="328795"/>
                  <a:pt x="253557" y="433318"/>
                  <a:pt x="396403" y="445861"/>
                </a:cubicBezTo>
                <a:cubicBezTo>
                  <a:pt x="535682" y="458403"/>
                  <a:pt x="685672" y="391507"/>
                  <a:pt x="760665" y="621461"/>
                </a:cubicBezTo>
                <a:cubicBezTo>
                  <a:pt x="782093" y="692537"/>
                  <a:pt x="914229" y="671633"/>
                  <a:pt x="996368" y="684176"/>
                </a:cubicBezTo>
                <a:cubicBezTo>
                  <a:pt x="1174926" y="713442"/>
                  <a:pt x="1364202" y="684176"/>
                  <a:pt x="1535617" y="776157"/>
                </a:cubicBezTo>
                <a:cubicBezTo>
                  <a:pt x="1603471" y="809604"/>
                  <a:pt x="1649896" y="834690"/>
                  <a:pt x="1614185" y="926671"/>
                </a:cubicBezTo>
                <a:cubicBezTo>
                  <a:pt x="1578472" y="1022833"/>
                  <a:pt x="1624898" y="1056279"/>
                  <a:pt x="1682037" y="1093909"/>
                </a:cubicBezTo>
                <a:cubicBezTo>
                  <a:pt x="1724892" y="1123175"/>
                  <a:pt x="1789173" y="1114814"/>
                  <a:pt x="1824886" y="1202614"/>
                </a:cubicBezTo>
                <a:cubicBezTo>
                  <a:pt x="1449909" y="1190070"/>
                  <a:pt x="1085647" y="1118994"/>
                  <a:pt x="714243" y="1185890"/>
                </a:cubicBezTo>
                <a:cubicBezTo>
                  <a:pt x="1121358" y="1353128"/>
                  <a:pt x="1567759" y="1344765"/>
                  <a:pt x="1967733" y="1537090"/>
                </a:cubicBezTo>
                <a:cubicBezTo>
                  <a:pt x="1953448" y="1603986"/>
                  <a:pt x="1860597" y="1574718"/>
                  <a:pt x="1857026" y="1675062"/>
                </a:cubicBezTo>
                <a:cubicBezTo>
                  <a:pt x="2067727" y="1779586"/>
                  <a:pt x="2321284" y="1708508"/>
                  <a:pt x="2542697" y="1863205"/>
                </a:cubicBezTo>
                <a:cubicBezTo>
                  <a:pt x="2414134" y="1934281"/>
                  <a:pt x="2296285" y="1817213"/>
                  <a:pt x="2174863" y="1884109"/>
                </a:cubicBezTo>
                <a:cubicBezTo>
                  <a:pt x="2214147" y="1984452"/>
                  <a:pt x="3992607" y="2603233"/>
                  <a:pt x="4314015" y="2670128"/>
                </a:cubicBezTo>
                <a:cubicBezTo>
                  <a:pt x="4559090" y="2721868"/>
                  <a:pt x="4976921" y="2803592"/>
                  <a:pt x="5430784" y="2889725"/>
                </a:cubicBezTo>
                <a:cubicBezTo>
                  <a:pt x="5827914" y="2965093"/>
                  <a:pt x="6252633" y="3043836"/>
                  <a:pt x="6613344" y="3108822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937845"/>
            <a:ext cx="6696453" cy="3643679"/>
          </a:xfrm>
        </p:spPr>
        <p:txBody>
          <a:bodyPr anchor="b">
            <a:normAutofit/>
          </a:bodyPr>
          <a:lstStyle/>
          <a:p>
            <a:r>
              <a:rPr lang="ru-RU" sz="6000">
                <a:ea typeface="Source Sans Pro SemiBold"/>
              </a:rPr>
              <a:t>Лиро-эпический жанр</a:t>
            </a:r>
            <a:endParaRPr lang="ru-RU" sz="60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38174" y="5041616"/>
            <a:ext cx="5815626" cy="1246472"/>
          </a:xfrm>
        </p:spPr>
        <p:txBody>
          <a:bodyPr anchor="ctr">
            <a:normAutofit/>
          </a:bodyPr>
          <a:lstStyle/>
          <a:p>
            <a:pPr algn="r"/>
            <a:r>
              <a:rPr lang="ru-RU" dirty="0"/>
              <a:t>Выполнили студенты д-паб-21:</a:t>
            </a:r>
          </a:p>
          <a:p>
            <a:pPr algn="r"/>
            <a:r>
              <a:rPr lang="ru-RU" dirty="0"/>
              <a:t> Ф. Чумаков, А. </a:t>
            </a:r>
            <a:r>
              <a:rPr lang="ru-RU" dirty="0" err="1"/>
              <a:t>Передирей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A866F0E-F54B-4BF5-8A88-7D97BD45F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36F6B5C-2B5F-4FEE-8263-34996D29DC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229EC50-E910-4AE2-9EEA-604A81EF61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941221 w 12192000"/>
              <a:gd name="connsiteY0" fmla="*/ 2015186 h 6858000"/>
              <a:gd name="connsiteX1" fmla="*/ 6907857 w 12192000"/>
              <a:gd name="connsiteY1" fmla="*/ 2033351 h 6858000"/>
              <a:gd name="connsiteX2" fmla="*/ 7093700 w 12192000"/>
              <a:gd name="connsiteY2" fmla="*/ 2101457 h 6858000"/>
              <a:gd name="connsiteX3" fmla="*/ 6803079 w 12192000"/>
              <a:gd name="connsiteY3" fmla="*/ 2065612 h 6858000"/>
              <a:gd name="connsiteX4" fmla="*/ 6798115 w 12192000"/>
              <a:gd name="connsiteY4" fmla="*/ 2088772 h 6858000"/>
              <a:gd name="connsiteX5" fmla="*/ 7128167 w 12192000"/>
              <a:gd name="connsiteY5" fmla="*/ 2176455 h 6858000"/>
              <a:gd name="connsiteX6" fmla="*/ 7098663 w 12192000"/>
              <a:gd name="connsiteY6" fmla="*/ 2189968 h 6858000"/>
              <a:gd name="connsiteX7" fmla="*/ 6923298 w 12192000"/>
              <a:gd name="connsiteY7" fmla="*/ 2156052 h 6858000"/>
              <a:gd name="connsiteX8" fmla="*/ 6888004 w 12192000"/>
              <a:gd name="connsiteY8" fmla="*/ 2164875 h 6858000"/>
              <a:gd name="connsiteX9" fmla="*/ 6905375 w 12192000"/>
              <a:gd name="connsiteY9" fmla="*/ 2205958 h 6858000"/>
              <a:gd name="connsiteX10" fmla="*/ 6981477 w 12192000"/>
              <a:gd name="connsiteY10" fmla="*/ 2221951 h 6858000"/>
              <a:gd name="connsiteX11" fmla="*/ 7100043 w 12192000"/>
              <a:gd name="connsiteY11" fmla="*/ 2318459 h 6858000"/>
              <a:gd name="connsiteX12" fmla="*/ 6920540 w 12192000"/>
              <a:gd name="connsiteY12" fmla="*/ 2306877 h 6858000"/>
              <a:gd name="connsiteX13" fmla="*/ 6888831 w 12192000"/>
              <a:gd name="connsiteY13" fmla="*/ 2330314 h 6858000"/>
              <a:gd name="connsiteX14" fmla="*/ 6876698 w 12192000"/>
              <a:gd name="connsiteY14" fmla="*/ 2360645 h 6858000"/>
              <a:gd name="connsiteX15" fmla="*/ 6807214 w 12192000"/>
              <a:gd name="connsiteY15" fmla="*/ 2385736 h 6858000"/>
              <a:gd name="connsiteX16" fmla="*/ 6916405 w 12192000"/>
              <a:gd name="connsiteY16" fmla="*/ 2413862 h 6858000"/>
              <a:gd name="connsiteX17" fmla="*/ 6799770 w 12192000"/>
              <a:gd name="connsiteY17" fmla="*/ 2413862 h 6858000"/>
              <a:gd name="connsiteX18" fmla="*/ 6665762 w 12192000"/>
              <a:gd name="connsiteY18" fmla="*/ 2394561 h 6858000"/>
              <a:gd name="connsiteX19" fmla="*/ 6522933 w 12192000"/>
              <a:gd name="connsiteY19" fmla="*/ 2400626 h 6858000"/>
              <a:gd name="connsiteX20" fmla="*/ 6237275 w 12192000"/>
              <a:gd name="connsiteY20" fmla="*/ 2365057 h 6858000"/>
              <a:gd name="connsiteX21" fmla="*/ 6101338 w 12192000"/>
              <a:gd name="connsiteY21" fmla="*/ 2367538 h 6858000"/>
              <a:gd name="connsiteX22" fmla="*/ 6857121 w 12192000"/>
              <a:gd name="connsiteY22" fmla="*/ 2606875 h 6858000"/>
              <a:gd name="connsiteX23" fmla="*/ 6818519 w 12192000"/>
              <a:gd name="connsiteY23" fmla="*/ 2659539 h 6858000"/>
              <a:gd name="connsiteX24" fmla="*/ 6976790 w 12192000"/>
              <a:gd name="connsiteY24" fmla="*/ 2716892 h 6858000"/>
              <a:gd name="connsiteX25" fmla="*/ 7015669 w 12192000"/>
              <a:gd name="connsiteY25" fmla="*/ 2773693 h 6858000"/>
              <a:gd name="connsiteX26" fmla="*/ 6966864 w 12192000"/>
              <a:gd name="connsiteY26" fmla="*/ 2768730 h 6858000"/>
              <a:gd name="connsiteX27" fmla="*/ 6924953 w 12192000"/>
              <a:gd name="connsiteY27" fmla="*/ 2779483 h 6858000"/>
              <a:gd name="connsiteX28" fmla="*/ 6942323 w 12192000"/>
              <a:gd name="connsiteY28" fmla="*/ 2851726 h 6858000"/>
              <a:gd name="connsiteX29" fmla="*/ 7165943 w 12192000"/>
              <a:gd name="connsiteY29" fmla="*/ 2944924 h 6858000"/>
              <a:gd name="connsiteX30" fmla="*/ 7186071 w 12192000"/>
              <a:gd name="connsiteY30" fmla="*/ 2975254 h 6858000"/>
              <a:gd name="connsiteX31" fmla="*/ 7159325 w 12192000"/>
              <a:gd name="connsiteY31" fmla="*/ 2996762 h 6858000"/>
              <a:gd name="connsiteX32" fmla="*/ 7087082 w 12192000"/>
              <a:gd name="connsiteY32" fmla="*/ 3007790 h 6858000"/>
              <a:gd name="connsiteX33" fmla="*/ 7188276 w 12192000"/>
              <a:gd name="connsiteY33" fmla="*/ 3111191 h 6858000"/>
              <a:gd name="connsiteX34" fmla="*/ 7225225 w 12192000"/>
              <a:gd name="connsiteY34" fmla="*/ 3139866 h 6858000"/>
              <a:gd name="connsiteX35" fmla="*/ 7288368 w 12192000"/>
              <a:gd name="connsiteY35" fmla="*/ 3184260 h 6858000"/>
              <a:gd name="connsiteX36" fmla="*/ 7289471 w 12192000"/>
              <a:gd name="connsiteY36" fmla="*/ 3197771 h 6858000"/>
              <a:gd name="connsiteX37" fmla="*/ 7203442 w 12192000"/>
              <a:gd name="connsiteY37" fmla="*/ 3245472 h 6858000"/>
              <a:gd name="connsiteX38" fmla="*/ 7048205 w 12192000"/>
              <a:gd name="connsiteY38" fmla="*/ 3232512 h 6858000"/>
              <a:gd name="connsiteX39" fmla="*/ 7277614 w 12192000"/>
              <a:gd name="connsiteY39" fmla="*/ 3303652 h 6858000"/>
              <a:gd name="connsiteX40" fmla="*/ 6535066 w 12192000"/>
              <a:gd name="connsiteY40" fmla="*/ 3134077 h 6858000"/>
              <a:gd name="connsiteX41" fmla="*/ 6582492 w 12192000"/>
              <a:gd name="connsiteY41" fmla="*/ 3178469 h 6858000"/>
              <a:gd name="connsiteX42" fmla="*/ 6842233 w 12192000"/>
              <a:gd name="connsiteY42" fmla="*/ 3295379 h 6858000"/>
              <a:gd name="connsiteX43" fmla="*/ 6915853 w 12192000"/>
              <a:gd name="connsiteY43" fmla="*/ 3368725 h 6858000"/>
              <a:gd name="connsiteX44" fmla="*/ 6993058 w 12192000"/>
              <a:gd name="connsiteY44" fmla="*/ 3409257 h 6858000"/>
              <a:gd name="connsiteX45" fmla="*/ 7101421 w 12192000"/>
              <a:gd name="connsiteY45" fmla="*/ 3408430 h 6858000"/>
              <a:gd name="connsiteX46" fmla="*/ 7178350 w 12192000"/>
              <a:gd name="connsiteY46" fmla="*/ 3470746 h 6858000"/>
              <a:gd name="connsiteX47" fmla="*/ 7098112 w 12192000"/>
              <a:gd name="connsiteY47" fmla="*/ 3483982 h 6858000"/>
              <a:gd name="connsiteX48" fmla="*/ 7004088 w 12192000"/>
              <a:gd name="connsiteY48" fmla="*/ 3473780 h 6858000"/>
              <a:gd name="connsiteX49" fmla="*/ 6801147 w 12192000"/>
              <a:gd name="connsiteY49" fmla="*/ 3477087 h 6858000"/>
              <a:gd name="connsiteX50" fmla="*/ 6684788 w 12192000"/>
              <a:gd name="connsiteY50" fmla="*/ 3489220 h 6858000"/>
              <a:gd name="connsiteX51" fmla="*/ 6417328 w 12192000"/>
              <a:gd name="connsiteY51" fmla="*/ 3468539 h 6858000"/>
              <a:gd name="connsiteX52" fmla="*/ 6433045 w 12192000"/>
              <a:gd name="connsiteY52" fmla="*/ 3521481 h 6858000"/>
              <a:gd name="connsiteX53" fmla="*/ 6423117 w 12192000"/>
              <a:gd name="connsiteY53" fmla="*/ 3567527 h 6858000"/>
              <a:gd name="connsiteX54" fmla="*/ 6419258 w 12192000"/>
              <a:gd name="connsiteY54" fmla="*/ 3667620 h 6858000"/>
              <a:gd name="connsiteX55" fmla="*/ 6421740 w 12192000"/>
              <a:gd name="connsiteY55" fmla="*/ 3683888 h 6858000"/>
              <a:gd name="connsiteX56" fmla="*/ 6361906 w 12192000"/>
              <a:gd name="connsiteY56" fmla="*/ 3694366 h 6858000"/>
              <a:gd name="connsiteX57" fmla="*/ 6718429 w 12192000"/>
              <a:gd name="connsiteY57" fmla="*/ 3902544 h 6858000"/>
              <a:gd name="connsiteX58" fmla="*/ 6480195 w 12192000"/>
              <a:gd name="connsiteY58" fmla="*/ 3849603 h 6858000"/>
              <a:gd name="connsiteX59" fmla="*/ 6447934 w 12192000"/>
              <a:gd name="connsiteY59" fmla="*/ 3937011 h 6858000"/>
              <a:gd name="connsiteX60" fmla="*/ 6559882 w 12192000"/>
              <a:gd name="connsiteY60" fmla="*/ 4014767 h 6858000"/>
              <a:gd name="connsiteX61" fmla="*/ 6601241 w 12192000"/>
              <a:gd name="connsiteY61" fmla="*/ 4168626 h 6858000"/>
              <a:gd name="connsiteX62" fmla="*/ 6581113 w 12192000"/>
              <a:gd name="connsiteY62" fmla="*/ 4309250 h 6858000"/>
              <a:gd name="connsiteX63" fmla="*/ 6533136 w 12192000"/>
              <a:gd name="connsiteY63" fmla="*/ 4353918 h 6858000"/>
              <a:gd name="connsiteX64" fmla="*/ 6463651 w 12192000"/>
              <a:gd name="connsiteY64" fmla="*/ 4434156 h 6858000"/>
              <a:gd name="connsiteX65" fmla="*/ 6420637 w 12192000"/>
              <a:gd name="connsiteY65" fmla="*/ 4483787 h 6858000"/>
              <a:gd name="connsiteX66" fmla="*/ 6271190 w 12192000"/>
              <a:gd name="connsiteY66" fmla="*/ 4464487 h 6858000"/>
              <a:gd name="connsiteX67" fmla="*/ 6470545 w 12192000"/>
              <a:gd name="connsiteY67" fmla="*/ 4590498 h 6858000"/>
              <a:gd name="connsiteX68" fmla="*/ 6308965 w 12192000"/>
              <a:gd name="connsiteY68" fmla="*/ 4574780 h 6858000"/>
              <a:gd name="connsiteX69" fmla="*/ 6256301 w 12192000"/>
              <a:gd name="connsiteY69" fmla="*/ 4583603 h 6858000"/>
              <a:gd name="connsiteX70" fmla="*/ 6286354 w 12192000"/>
              <a:gd name="connsiteY70" fmla="*/ 4624412 h 6858000"/>
              <a:gd name="connsiteX71" fmla="*/ 6404920 w 12192000"/>
              <a:gd name="connsiteY71" fmla="*/ 4693621 h 6858000"/>
              <a:gd name="connsiteX72" fmla="*/ 6649220 w 12192000"/>
              <a:gd name="connsiteY72" fmla="*/ 4881120 h 6858000"/>
              <a:gd name="connsiteX73" fmla="*/ 6412640 w 12192000"/>
              <a:gd name="connsiteY73" fmla="*/ 4795092 h 6858000"/>
              <a:gd name="connsiteX74" fmla="*/ 6661902 w 12192000"/>
              <a:gd name="connsiteY74" fmla="*/ 4987828 h 6858000"/>
              <a:gd name="connsiteX75" fmla="*/ 6717325 w 12192000"/>
              <a:gd name="connsiteY75" fmla="*/ 5051798 h 6858000"/>
              <a:gd name="connsiteX76" fmla="*/ 6829272 w 12192000"/>
              <a:gd name="connsiteY76" fmla="*/ 5210619 h 6858000"/>
              <a:gd name="connsiteX77" fmla="*/ 6823757 w 12192000"/>
              <a:gd name="connsiteY77" fmla="*/ 5228542 h 6858000"/>
              <a:gd name="connsiteX78" fmla="*/ 6694439 w 12192000"/>
              <a:gd name="connsiteY78" fmla="*/ 5202899 h 6858000"/>
              <a:gd name="connsiteX79" fmla="*/ 6862085 w 12192000"/>
              <a:gd name="connsiteY79" fmla="*/ 5336355 h 6858000"/>
              <a:gd name="connsiteX80" fmla="*/ 7035246 w 12192000"/>
              <a:gd name="connsiteY80" fmla="*/ 5438926 h 6858000"/>
              <a:gd name="connsiteX81" fmla="*/ 6912268 w 12192000"/>
              <a:gd name="connsiteY81" fmla="*/ 5423210 h 6858000"/>
              <a:gd name="connsiteX82" fmla="*/ 6743244 w 12192000"/>
              <a:gd name="connsiteY82" fmla="*/ 5364479 h 6858000"/>
              <a:gd name="connsiteX83" fmla="*/ 6684513 w 12192000"/>
              <a:gd name="connsiteY83" fmla="*/ 5386538 h 6858000"/>
              <a:gd name="connsiteX84" fmla="*/ 6844713 w 12192000"/>
              <a:gd name="connsiteY84" fmla="*/ 5483595 h 6858000"/>
              <a:gd name="connsiteX85" fmla="*/ 6936533 w 12192000"/>
              <a:gd name="connsiteY85" fmla="*/ 5528541 h 6858000"/>
              <a:gd name="connsiteX86" fmla="*/ 6973204 w 12192000"/>
              <a:gd name="connsiteY86" fmla="*/ 5563007 h 6858000"/>
              <a:gd name="connsiteX87" fmla="*/ 7077983 w 12192000"/>
              <a:gd name="connsiteY87" fmla="*/ 5685983 h 6858000"/>
              <a:gd name="connsiteX88" fmla="*/ 7385702 w 12192000"/>
              <a:gd name="connsiteY88" fmla="*/ 5820265 h 6858000"/>
              <a:gd name="connsiteX89" fmla="*/ 7673565 w 12192000"/>
              <a:gd name="connsiteY89" fmla="*/ 5987085 h 6858000"/>
              <a:gd name="connsiteX90" fmla="*/ 7898289 w 12192000"/>
              <a:gd name="connsiteY90" fmla="*/ 6091035 h 6858000"/>
              <a:gd name="connsiteX91" fmla="*/ 8466299 w 12192000"/>
              <a:gd name="connsiteY91" fmla="*/ 6224765 h 6858000"/>
              <a:gd name="connsiteX92" fmla="*/ 10620599 w 12192000"/>
              <a:gd name="connsiteY92" fmla="*/ 5317605 h 6858000"/>
              <a:gd name="connsiteX93" fmla="*/ 10647894 w 12192000"/>
              <a:gd name="connsiteY93" fmla="*/ 5290581 h 6858000"/>
              <a:gd name="connsiteX94" fmla="*/ 10752398 w 12192000"/>
              <a:gd name="connsiteY94" fmla="*/ 5188838 h 6858000"/>
              <a:gd name="connsiteX95" fmla="*/ 10841186 w 12192000"/>
              <a:gd name="connsiteY95" fmla="*/ 5097293 h 6858000"/>
              <a:gd name="connsiteX96" fmla="*/ 10794861 w 12192000"/>
              <a:gd name="connsiteY96" fmla="*/ 5066412 h 6858000"/>
              <a:gd name="connsiteX97" fmla="*/ 10857454 w 12192000"/>
              <a:gd name="connsiteY97" fmla="*/ 4979004 h 6858000"/>
              <a:gd name="connsiteX98" fmla="*/ 11056532 w 12192000"/>
              <a:gd name="connsiteY98" fmla="*/ 4709613 h 6858000"/>
              <a:gd name="connsiteX99" fmla="*/ 11143939 w 12192000"/>
              <a:gd name="connsiteY99" fmla="*/ 4650332 h 6858000"/>
              <a:gd name="connsiteX100" fmla="*/ 11250372 w 12192000"/>
              <a:gd name="connsiteY100" fmla="*/ 4501160 h 6858000"/>
              <a:gd name="connsiteX101" fmla="*/ 11265538 w 12192000"/>
              <a:gd name="connsiteY101" fmla="*/ 4466694 h 6858000"/>
              <a:gd name="connsiteX102" fmla="*/ 11243755 w 12192000"/>
              <a:gd name="connsiteY102" fmla="*/ 4422850 h 6858000"/>
              <a:gd name="connsiteX103" fmla="*/ 11227486 w 12192000"/>
              <a:gd name="connsiteY103" fmla="*/ 4378734 h 6858000"/>
              <a:gd name="connsiteX104" fmla="*/ 11248718 w 12192000"/>
              <a:gd name="connsiteY104" fmla="*/ 4365774 h 6858000"/>
              <a:gd name="connsiteX105" fmla="*/ 11385204 w 12192000"/>
              <a:gd name="connsiteY105" fmla="*/ 4343440 h 6858000"/>
              <a:gd name="connsiteX106" fmla="*/ 11306070 w 12192000"/>
              <a:gd name="connsiteY106" fmla="*/ 4259618 h 6858000"/>
              <a:gd name="connsiteX107" fmla="*/ 11166550 w 12192000"/>
              <a:gd name="connsiteY107" fmla="*/ 4134711 h 6858000"/>
              <a:gd name="connsiteX108" fmla="*/ 11103130 w 12192000"/>
              <a:gd name="connsiteY108" fmla="*/ 4045924 h 6858000"/>
              <a:gd name="connsiteX109" fmla="*/ 11095686 w 12192000"/>
              <a:gd name="connsiteY109" fmla="*/ 3966514 h 6858000"/>
              <a:gd name="connsiteX110" fmla="*/ 10971054 w 12192000"/>
              <a:gd name="connsiteY110" fmla="*/ 3919640 h 6858000"/>
              <a:gd name="connsiteX111" fmla="*/ 11088241 w 12192000"/>
              <a:gd name="connsiteY111" fmla="*/ 3751718 h 6858000"/>
              <a:gd name="connsiteX112" fmla="*/ 11100098 w 12192000"/>
              <a:gd name="connsiteY112" fmla="*/ 3716977 h 6858000"/>
              <a:gd name="connsiteX113" fmla="*/ 11029786 w 12192000"/>
              <a:gd name="connsiteY113" fmla="*/ 3592621 h 6858000"/>
              <a:gd name="connsiteX114" fmla="*/ 11018206 w 12192000"/>
              <a:gd name="connsiteY114" fmla="*/ 3572767 h 6858000"/>
              <a:gd name="connsiteX115" fmla="*/ 10992287 w 12192000"/>
              <a:gd name="connsiteY115" fmla="*/ 3533061 h 6858000"/>
              <a:gd name="connsiteX116" fmla="*/ 10917838 w 12192000"/>
              <a:gd name="connsiteY116" fmla="*/ 3523410 h 6858000"/>
              <a:gd name="connsiteX117" fmla="*/ 10956441 w 12192000"/>
              <a:gd name="connsiteY117" fmla="*/ 3495287 h 6858000"/>
              <a:gd name="connsiteX118" fmla="*/ 11031442 w 12192000"/>
              <a:gd name="connsiteY118" fmla="*/ 3400159 h 6858000"/>
              <a:gd name="connsiteX119" fmla="*/ 10981533 w 12192000"/>
              <a:gd name="connsiteY119" fmla="*/ 3309166 h 6858000"/>
              <a:gd name="connsiteX120" fmla="*/ 10978225 w 12192000"/>
              <a:gd name="connsiteY120" fmla="*/ 3258982 h 6858000"/>
              <a:gd name="connsiteX121" fmla="*/ 11062322 w 12192000"/>
              <a:gd name="connsiteY121" fmla="*/ 3194737 h 6858000"/>
              <a:gd name="connsiteX122" fmla="*/ 11125742 w 12192000"/>
              <a:gd name="connsiteY122" fmla="*/ 3169370 h 6858000"/>
              <a:gd name="connsiteX123" fmla="*/ 11154968 w 12192000"/>
              <a:gd name="connsiteY123" fmla="*/ 3132974 h 6858000"/>
              <a:gd name="connsiteX124" fmla="*/ 11120502 w 12192000"/>
              <a:gd name="connsiteY124" fmla="*/ 3102642 h 6858000"/>
              <a:gd name="connsiteX125" fmla="*/ 10967470 w 12192000"/>
              <a:gd name="connsiteY125" fmla="*/ 3030401 h 6858000"/>
              <a:gd name="connsiteX126" fmla="*/ 11049914 w 12192000"/>
              <a:gd name="connsiteY126" fmla="*/ 2970015 h 6858000"/>
              <a:gd name="connsiteX127" fmla="*/ 10618944 w 12192000"/>
              <a:gd name="connsiteY127" fmla="*/ 2685183 h 6858000"/>
              <a:gd name="connsiteX128" fmla="*/ 10566830 w 12192000"/>
              <a:gd name="connsiteY128" fmla="*/ 2641617 h 6858000"/>
              <a:gd name="connsiteX129" fmla="*/ 10290271 w 12192000"/>
              <a:gd name="connsiteY129" fmla="*/ 2536011 h 6858000"/>
              <a:gd name="connsiteX130" fmla="*/ 10005715 w 12192000"/>
              <a:gd name="connsiteY130" fmla="*/ 2461288 h 6858000"/>
              <a:gd name="connsiteX131" fmla="*/ 10203414 w 12192000"/>
              <a:gd name="connsiteY131" fmla="*/ 2303568 h 6858000"/>
              <a:gd name="connsiteX132" fmla="*/ 9901487 w 12192000"/>
              <a:gd name="connsiteY132" fmla="*/ 2266895 h 6858000"/>
              <a:gd name="connsiteX133" fmla="*/ 9871984 w 12192000"/>
              <a:gd name="connsiteY133" fmla="*/ 2267999 h 6858000"/>
              <a:gd name="connsiteX134" fmla="*/ 9279158 w 12192000"/>
              <a:gd name="connsiteY134" fmla="*/ 2243734 h 6858000"/>
              <a:gd name="connsiteX135" fmla="*/ 8429350 w 12192000"/>
              <a:gd name="connsiteY135" fmla="*/ 2163219 h 6858000"/>
              <a:gd name="connsiteX136" fmla="*/ 7725955 w 12192000"/>
              <a:gd name="connsiteY136" fmla="*/ 2114967 h 6858000"/>
              <a:gd name="connsiteX137" fmla="*/ 6977065 w 12192000"/>
              <a:gd name="connsiteY137" fmla="*/ 2021218 h 6858000"/>
              <a:gd name="connsiteX138" fmla="*/ 6941221 w 12192000"/>
              <a:gd name="connsiteY138" fmla="*/ 201518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6941221" y="2015186"/>
                </a:moveTo>
                <a:cubicBezTo>
                  <a:pt x="6929158" y="2014876"/>
                  <a:pt x="6917508" y="2018599"/>
                  <a:pt x="6907857" y="2033351"/>
                </a:cubicBezTo>
                <a:cubicBezTo>
                  <a:pt x="6959143" y="2072228"/>
                  <a:pt x="7024491" y="2057614"/>
                  <a:pt x="7093700" y="2101457"/>
                </a:cubicBezTo>
                <a:cubicBezTo>
                  <a:pt x="6981202" y="2087669"/>
                  <a:pt x="6892139" y="2076639"/>
                  <a:pt x="6803079" y="2065612"/>
                </a:cubicBezTo>
                <a:cubicBezTo>
                  <a:pt x="6801424" y="2073332"/>
                  <a:pt x="6799770" y="2081052"/>
                  <a:pt x="6798115" y="2088772"/>
                </a:cubicBezTo>
                <a:cubicBezTo>
                  <a:pt x="6911993" y="2105040"/>
                  <a:pt x="7017322" y="2146951"/>
                  <a:pt x="7128167" y="2176455"/>
                </a:cubicBezTo>
                <a:cubicBezTo>
                  <a:pt x="7117964" y="2194655"/>
                  <a:pt x="7107764" y="2191070"/>
                  <a:pt x="7098663" y="2189968"/>
                </a:cubicBezTo>
                <a:cubicBezTo>
                  <a:pt x="7039381" y="2182798"/>
                  <a:pt x="6980099" y="2175629"/>
                  <a:pt x="6923298" y="2156052"/>
                </a:cubicBezTo>
                <a:cubicBezTo>
                  <a:pt x="6910614" y="2151639"/>
                  <a:pt x="6895172" y="2151639"/>
                  <a:pt x="6888004" y="2164875"/>
                </a:cubicBezTo>
                <a:cubicBezTo>
                  <a:pt x="6877801" y="2183625"/>
                  <a:pt x="6892414" y="2195758"/>
                  <a:pt x="6905375" y="2205958"/>
                </a:cubicBezTo>
                <a:cubicBezTo>
                  <a:pt x="6927985" y="2223606"/>
                  <a:pt x="6955282" y="2218643"/>
                  <a:pt x="6981477" y="2221951"/>
                </a:cubicBezTo>
                <a:cubicBezTo>
                  <a:pt x="7051237" y="2230499"/>
                  <a:pt x="7084601" y="2257245"/>
                  <a:pt x="7100043" y="2318459"/>
                </a:cubicBezTo>
                <a:cubicBezTo>
                  <a:pt x="7038829" y="2293642"/>
                  <a:pt x="6979822" y="2324249"/>
                  <a:pt x="6920540" y="2306877"/>
                </a:cubicBezTo>
                <a:cubicBezTo>
                  <a:pt x="6905099" y="2302466"/>
                  <a:pt x="6880559" y="2309083"/>
                  <a:pt x="6888831" y="2330314"/>
                </a:cubicBezTo>
                <a:cubicBezTo>
                  <a:pt x="6896552" y="2350168"/>
                  <a:pt x="6922195" y="2364505"/>
                  <a:pt x="6876698" y="2360645"/>
                </a:cubicBezTo>
                <a:cubicBezTo>
                  <a:pt x="6844163" y="2357887"/>
                  <a:pt x="6780468" y="2380223"/>
                  <a:pt x="6807214" y="2385736"/>
                </a:cubicBezTo>
                <a:cubicBezTo>
                  <a:pt x="6840853" y="2392631"/>
                  <a:pt x="6873666" y="2402557"/>
                  <a:pt x="6916405" y="2413862"/>
                </a:cubicBezTo>
                <a:cubicBezTo>
                  <a:pt x="6869254" y="2432335"/>
                  <a:pt x="6835338" y="2428475"/>
                  <a:pt x="6799770" y="2413862"/>
                </a:cubicBezTo>
                <a:cubicBezTo>
                  <a:pt x="6756756" y="2396214"/>
                  <a:pt x="6700781" y="2374708"/>
                  <a:pt x="6665762" y="2394561"/>
                </a:cubicBezTo>
                <a:cubicBezTo>
                  <a:pt x="6613373" y="2424340"/>
                  <a:pt x="6569807" y="2405589"/>
                  <a:pt x="6522933" y="2400626"/>
                </a:cubicBezTo>
                <a:cubicBezTo>
                  <a:pt x="6427531" y="2390424"/>
                  <a:pt x="6332953" y="2373328"/>
                  <a:pt x="6237275" y="2365057"/>
                </a:cubicBezTo>
                <a:cubicBezTo>
                  <a:pt x="6198948" y="2361748"/>
                  <a:pt x="6157588" y="2346032"/>
                  <a:pt x="6101338" y="2367538"/>
                </a:cubicBezTo>
                <a:cubicBezTo>
                  <a:pt x="6356116" y="2477556"/>
                  <a:pt x="6629642" y="2470664"/>
                  <a:pt x="6857121" y="2606875"/>
                </a:cubicBezTo>
                <a:cubicBezTo>
                  <a:pt x="6847471" y="2619834"/>
                  <a:pt x="6798391" y="2656782"/>
                  <a:pt x="6818519" y="2659539"/>
                </a:cubicBezTo>
                <a:cubicBezTo>
                  <a:pt x="6875044" y="2667537"/>
                  <a:pt x="6925227" y="2694558"/>
                  <a:pt x="6976790" y="2716892"/>
                </a:cubicBezTo>
                <a:cubicBezTo>
                  <a:pt x="6999125" y="2726543"/>
                  <a:pt x="7026146" y="2739227"/>
                  <a:pt x="7015669" y="2773693"/>
                </a:cubicBezTo>
                <a:cubicBezTo>
                  <a:pt x="6996642" y="2783343"/>
                  <a:pt x="6982580" y="2769833"/>
                  <a:pt x="6966864" y="2768730"/>
                </a:cubicBezTo>
                <a:cubicBezTo>
                  <a:pt x="6950871" y="2767628"/>
                  <a:pt x="6915025" y="2774796"/>
                  <a:pt x="6924953" y="2779483"/>
                </a:cubicBezTo>
                <a:cubicBezTo>
                  <a:pt x="6970172" y="2800715"/>
                  <a:pt x="6888831" y="2851726"/>
                  <a:pt x="6942323" y="2851726"/>
                </a:cubicBezTo>
                <a:cubicBezTo>
                  <a:pt x="7031937" y="2852001"/>
                  <a:pt x="7079638" y="2942441"/>
                  <a:pt x="7165943" y="2944924"/>
                </a:cubicBezTo>
                <a:cubicBezTo>
                  <a:pt x="7179728" y="2945198"/>
                  <a:pt x="7186346" y="2961191"/>
                  <a:pt x="7186071" y="2975254"/>
                </a:cubicBezTo>
                <a:cubicBezTo>
                  <a:pt x="7186071" y="2992074"/>
                  <a:pt x="7173387" y="2995107"/>
                  <a:pt x="7159325" y="2996762"/>
                </a:cubicBezTo>
                <a:cubicBezTo>
                  <a:pt x="7137817" y="2999242"/>
                  <a:pt x="7115483" y="2975254"/>
                  <a:pt x="7087082" y="3007790"/>
                </a:cubicBezTo>
                <a:cubicBezTo>
                  <a:pt x="7138094" y="3026815"/>
                  <a:pt x="7189103" y="3045842"/>
                  <a:pt x="7188276" y="3111191"/>
                </a:cubicBezTo>
                <a:cubicBezTo>
                  <a:pt x="7188001" y="3128836"/>
                  <a:pt x="7209232" y="3135454"/>
                  <a:pt x="7225225" y="3139866"/>
                </a:cubicBezTo>
                <a:cubicBezTo>
                  <a:pt x="7251696" y="3147036"/>
                  <a:pt x="7274028" y="3159720"/>
                  <a:pt x="7288368" y="3184260"/>
                </a:cubicBezTo>
                <a:cubicBezTo>
                  <a:pt x="7288092" y="3188948"/>
                  <a:pt x="7287816" y="3193910"/>
                  <a:pt x="7289471" y="3197771"/>
                </a:cubicBezTo>
                <a:cubicBezTo>
                  <a:pt x="7284784" y="3257053"/>
                  <a:pt x="7246181" y="3255398"/>
                  <a:pt x="7203442" y="3245472"/>
                </a:cubicBezTo>
                <a:cubicBezTo>
                  <a:pt x="7152432" y="3233340"/>
                  <a:pt x="7101973" y="3211281"/>
                  <a:pt x="7048205" y="3232512"/>
                </a:cubicBezTo>
                <a:cubicBezTo>
                  <a:pt x="7124032" y="3260913"/>
                  <a:pt x="7206475" y="3263118"/>
                  <a:pt x="7277614" y="3303652"/>
                </a:cubicBezTo>
                <a:cubicBezTo>
                  <a:pt x="7017322" y="3311097"/>
                  <a:pt x="6787361" y="3183155"/>
                  <a:pt x="6535066" y="3134077"/>
                </a:cubicBezTo>
                <a:cubicBezTo>
                  <a:pt x="6543614" y="3166887"/>
                  <a:pt x="6564017" y="3173505"/>
                  <a:pt x="6582492" y="3178469"/>
                </a:cubicBezTo>
                <a:cubicBezTo>
                  <a:pt x="6675690" y="3203286"/>
                  <a:pt x="6757305" y="3252642"/>
                  <a:pt x="6842233" y="3295379"/>
                </a:cubicBezTo>
                <a:cubicBezTo>
                  <a:pt x="6877249" y="3313026"/>
                  <a:pt x="6902618" y="3330674"/>
                  <a:pt x="6915853" y="3368725"/>
                </a:cubicBezTo>
                <a:cubicBezTo>
                  <a:pt x="6927710" y="3403192"/>
                  <a:pt x="6950596" y="3419185"/>
                  <a:pt x="6993058" y="3409257"/>
                </a:cubicBezTo>
                <a:cubicBezTo>
                  <a:pt x="7027524" y="3400985"/>
                  <a:pt x="7065299" y="3405397"/>
                  <a:pt x="7101421" y="3408430"/>
                </a:cubicBezTo>
                <a:cubicBezTo>
                  <a:pt x="7143057" y="3411739"/>
                  <a:pt x="7189655" y="3450618"/>
                  <a:pt x="7178350" y="3470746"/>
                </a:cubicBezTo>
                <a:cubicBezTo>
                  <a:pt x="7159050" y="3504937"/>
                  <a:pt x="7126789" y="3487842"/>
                  <a:pt x="7098112" y="3483982"/>
                </a:cubicBezTo>
                <a:cubicBezTo>
                  <a:pt x="7065575" y="3479295"/>
                  <a:pt x="7005191" y="3469643"/>
                  <a:pt x="7004088" y="3473780"/>
                </a:cubicBezTo>
                <a:cubicBezTo>
                  <a:pt x="6982854" y="3559532"/>
                  <a:pt x="6833408" y="3484809"/>
                  <a:pt x="6801147" y="3477087"/>
                </a:cubicBezTo>
                <a:cubicBezTo>
                  <a:pt x="6760891" y="3467437"/>
                  <a:pt x="6723115" y="3485085"/>
                  <a:pt x="6684788" y="3489220"/>
                </a:cubicBezTo>
                <a:cubicBezTo>
                  <a:pt x="6650597" y="3493080"/>
                  <a:pt x="6457309" y="3504937"/>
                  <a:pt x="6417328" y="3468539"/>
                </a:cubicBezTo>
                <a:cubicBezTo>
                  <a:pt x="6411813" y="3496940"/>
                  <a:pt x="6423393" y="3508521"/>
                  <a:pt x="6433045" y="3521481"/>
                </a:cubicBezTo>
                <a:cubicBezTo>
                  <a:pt x="6446556" y="3539954"/>
                  <a:pt x="6448762" y="3552914"/>
                  <a:pt x="6423117" y="3567527"/>
                </a:cubicBezTo>
                <a:cubicBezTo>
                  <a:pt x="6350049" y="3609441"/>
                  <a:pt x="6351153" y="3610818"/>
                  <a:pt x="6419258" y="3667620"/>
                </a:cubicBezTo>
                <a:cubicBezTo>
                  <a:pt x="6422568" y="3670100"/>
                  <a:pt x="6421188" y="3678373"/>
                  <a:pt x="6421740" y="3683888"/>
                </a:cubicBezTo>
                <a:cubicBezTo>
                  <a:pt x="6403817" y="3692711"/>
                  <a:pt x="6382861" y="3670652"/>
                  <a:pt x="6361906" y="3694366"/>
                </a:cubicBezTo>
                <a:cubicBezTo>
                  <a:pt x="6453173" y="3798591"/>
                  <a:pt x="6592418" y="3824234"/>
                  <a:pt x="6718429" y="3902544"/>
                </a:cubicBezTo>
                <a:cubicBezTo>
                  <a:pt x="6616407" y="3928462"/>
                  <a:pt x="6555194" y="3838022"/>
                  <a:pt x="6480195" y="3849603"/>
                </a:cubicBezTo>
                <a:cubicBezTo>
                  <a:pt x="6442696" y="3878004"/>
                  <a:pt x="6554091" y="3923499"/>
                  <a:pt x="6447934" y="3937011"/>
                </a:cubicBezTo>
                <a:cubicBezTo>
                  <a:pt x="6493983" y="3961826"/>
                  <a:pt x="6528173" y="3986089"/>
                  <a:pt x="6559882" y="4014767"/>
                </a:cubicBezTo>
                <a:cubicBezTo>
                  <a:pt x="6616407" y="4066053"/>
                  <a:pt x="6627437" y="4099693"/>
                  <a:pt x="6601241" y="4168626"/>
                </a:cubicBezTo>
                <a:cubicBezTo>
                  <a:pt x="6584145" y="4213846"/>
                  <a:pt x="6559054" y="4255483"/>
                  <a:pt x="6581113" y="4309250"/>
                </a:cubicBezTo>
                <a:cubicBezTo>
                  <a:pt x="6596553" y="4346198"/>
                  <a:pt x="6590487" y="4370461"/>
                  <a:pt x="6533136" y="4353918"/>
                </a:cubicBezTo>
                <a:cubicBezTo>
                  <a:pt x="6471372" y="4336270"/>
                  <a:pt x="6448211" y="4369358"/>
                  <a:pt x="6463651" y="4434156"/>
                </a:cubicBezTo>
                <a:cubicBezTo>
                  <a:pt x="6473577" y="4475792"/>
                  <a:pt x="6463099" y="4488475"/>
                  <a:pt x="6420637" y="4483787"/>
                </a:cubicBezTo>
                <a:cubicBezTo>
                  <a:pt x="6373762" y="4478549"/>
                  <a:pt x="6329093" y="4451251"/>
                  <a:pt x="6271190" y="4464487"/>
                </a:cubicBezTo>
                <a:cubicBezTo>
                  <a:pt x="6317512" y="4540039"/>
                  <a:pt x="6416501" y="4518531"/>
                  <a:pt x="6470545" y="4590498"/>
                </a:cubicBezTo>
                <a:cubicBezTo>
                  <a:pt x="6406023" y="4590772"/>
                  <a:pt x="6356666" y="4590498"/>
                  <a:pt x="6308965" y="4574780"/>
                </a:cubicBezTo>
                <a:cubicBezTo>
                  <a:pt x="6289111" y="4568437"/>
                  <a:pt x="6267328" y="4561822"/>
                  <a:pt x="6256301" y="4583603"/>
                </a:cubicBezTo>
                <a:cubicBezTo>
                  <a:pt x="6243340" y="4609798"/>
                  <a:pt x="6270086" y="4619724"/>
                  <a:pt x="6286354" y="4624412"/>
                </a:cubicBezTo>
                <a:cubicBezTo>
                  <a:pt x="6332128" y="4637647"/>
                  <a:pt x="6367144" y="4669081"/>
                  <a:pt x="6404920" y="4693621"/>
                </a:cubicBezTo>
                <a:cubicBezTo>
                  <a:pt x="6487915" y="4747390"/>
                  <a:pt x="6578908" y="4792334"/>
                  <a:pt x="6649220" y="4881120"/>
                </a:cubicBezTo>
                <a:cubicBezTo>
                  <a:pt x="6560709" y="4858509"/>
                  <a:pt x="6494809" y="4805845"/>
                  <a:pt x="6412640" y="4795092"/>
                </a:cubicBezTo>
                <a:cubicBezTo>
                  <a:pt x="6483779" y="4875881"/>
                  <a:pt x="6575322" y="4929098"/>
                  <a:pt x="6661902" y="4987828"/>
                </a:cubicBezTo>
                <a:cubicBezTo>
                  <a:pt x="6686719" y="5004373"/>
                  <a:pt x="6711811" y="5015678"/>
                  <a:pt x="6717325" y="5051798"/>
                </a:cubicBezTo>
                <a:cubicBezTo>
                  <a:pt x="6728079" y="5121834"/>
                  <a:pt x="6760340" y="5179738"/>
                  <a:pt x="6829272" y="5210619"/>
                </a:cubicBezTo>
                <a:cubicBezTo>
                  <a:pt x="6829824" y="5210897"/>
                  <a:pt x="6825965" y="5221375"/>
                  <a:pt x="6823757" y="5228542"/>
                </a:cubicBezTo>
                <a:cubicBezTo>
                  <a:pt x="6781571" y="5230749"/>
                  <a:pt x="6748207" y="5189388"/>
                  <a:pt x="6694439" y="5202899"/>
                </a:cubicBezTo>
                <a:cubicBezTo>
                  <a:pt x="6746002" y="5259148"/>
                  <a:pt x="6789016" y="5309609"/>
                  <a:pt x="6862085" y="5336355"/>
                </a:cubicBezTo>
                <a:cubicBezTo>
                  <a:pt x="6920540" y="5357586"/>
                  <a:pt x="6992783" y="5369994"/>
                  <a:pt x="7035246" y="5438926"/>
                </a:cubicBezTo>
                <a:cubicBezTo>
                  <a:pt x="6985889" y="5452439"/>
                  <a:pt x="6949216" y="5435343"/>
                  <a:pt x="6912268" y="5423210"/>
                </a:cubicBezTo>
                <a:cubicBezTo>
                  <a:pt x="6855743" y="5404461"/>
                  <a:pt x="6799770" y="5383230"/>
                  <a:pt x="6743244" y="5364479"/>
                </a:cubicBezTo>
                <a:cubicBezTo>
                  <a:pt x="6721737" y="5357310"/>
                  <a:pt x="6698299" y="5352346"/>
                  <a:pt x="6684513" y="5386538"/>
                </a:cubicBezTo>
                <a:cubicBezTo>
                  <a:pt x="6756480" y="5393708"/>
                  <a:pt x="6799494" y="5440031"/>
                  <a:pt x="6844713" y="5483595"/>
                </a:cubicBezTo>
                <a:cubicBezTo>
                  <a:pt x="6870082" y="5508135"/>
                  <a:pt x="6890762" y="5540948"/>
                  <a:pt x="6936533" y="5528541"/>
                </a:cubicBezTo>
                <a:cubicBezTo>
                  <a:pt x="6960522" y="5521923"/>
                  <a:pt x="6975687" y="5540396"/>
                  <a:pt x="6973204" y="5563007"/>
                </a:cubicBezTo>
                <a:cubicBezTo>
                  <a:pt x="6964106" y="5642695"/>
                  <a:pt x="7020080" y="5670543"/>
                  <a:pt x="7077983" y="5685983"/>
                </a:cubicBezTo>
                <a:cubicBezTo>
                  <a:pt x="7187726" y="5714935"/>
                  <a:pt x="7278993" y="5783041"/>
                  <a:pt x="7385702" y="5820265"/>
                </a:cubicBezTo>
                <a:cubicBezTo>
                  <a:pt x="7489378" y="5856387"/>
                  <a:pt x="7569615" y="5942139"/>
                  <a:pt x="7673565" y="5987085"/>
                </a:cubicBezTo>
                <a:cubicBezTo>
                  <a:pt x="7748843" y="6019621"/>
                  <a:pt x="7820807" y="6061533"/>
                  <a:pt x="7898289" y="6091035"/>
                </a:cubicBezTo>
                <a:cubicBezTo>
                  <a:pt x="8081651" y="6160795"/>
                  <a:pt x="8268598" y="6216770"/>
                  <a:pt x="8466299" y="6224765"/>
                </a:cubicBezTo>
                <a:cubicBezTo>
                  <a:pt x="8629532" y="6231107"/>
                  <a:pt x="10045419" y="6225043"/>
                  <a:pt x="10620599" y="5317605"/>
                </a:cubicBezTo>
                <a:cubicBezTo>
                  <a:pt x="10631626" y="5313192"/>
                  <a:pt x="10644035" y="5301612"/>
                  <a:pt x="10647894" y="5290581"/>
                </a:cubicBezTo>
                <a:cubicBezTo>
                  <a:pt x="10666370" y="5239020"/>
                  <a:pt x="10711590" y="5216686"/>
                  <a:pt x="10752398" y="5188838"/>
                </a:cubicBezTo>
                <a:cubicBezTo>
                  <a:pt x="10788244" y="5164297"/>
                  <a:pt x="10826296" y="5138654"/>
                  <a:pt x="10841186" y="5097293"/>
                </a:cubicBezTo>
                <a:cubicBezTo>
                  <a:pt x="10860762" y="5042147"/>
                  <a:pt x="10805064" y="5087367"/>
                  <a:pt x="10794861" y="5066412"/>
                </a:cubicBezTo>
                <a:cubicBezTo>
                  <a:pt x="10816092" y="5037737"/>
                  <a:pt x="10848906" y="5011540"/>
                  <a:pt x="10857454" y="4979004"/>
                </a:cubicBezTo>
                <a:cubicBezTo>
                  <a:pt x="10888610" y="4861543"/>
                  <a:pt x="10955890" y="4776065"/>
                  <a:pt x="11056532" y="4709613"/>
                </a:cubicBezTo>
                <a:cubicBezTo>
                  <a:pt x="11085484" y="4690588"/>
                  <a:pt x="11104509" y="4655845"/>
                  <a:pt x="11143939" y="4650332"/>
                </a:cubicBezTo>
                <a:cubicBezTo>
                  <a:pt x="11231622" y="4638199"/>
                  <a:pt x="11204048" y="4543346"/>
                  <a:pt x="11250372" y="4501160"/>
                </a:cubicBezTo>
                <a:cubicBezTo>
                  <a:pt x="11259196" y="4493162"/>
                  <a:pt x="11267190" y="4477447"/>
                  <a:pt x="11265538" y="4466694"/>
                </a:cubicBezTo>
                <a:cubicBezTo>
                  <a:pt x="11263056" y="4451251"/>
                  <a:pt x="11252578" y="4436638"/>
                  <a:pt x="11243755" y="4422850"/>
                </a:cubicBezTo>
                <a:cubicBezTo>
                  <a:pt x="11234654" y="4409065"/>
                  <a:pt x="11220870" y="4396932"/>
                  <a:pt x="11227486" y="4378734"/>
                </a:cubicBezTo>
                <a:cubicBezTo>
                  <a:pt x="11230242" y="4371289"/>
                  <a:pt x="11228314" y="4345371"/>
                  <a:pt x="11248718" y="4365774"/>
                </a:cubicBezTo>
                <a:cubicBezTo>
                  <a:pt x="11304692" y="4421748"/>
                  <a:pt x="11337228" y="4368809"/>
                  <a:pt x="11385204" y="4343440"/>
                </a:cubicBezTo>
                <a:cubicBezTo>
                  <a:pt x="11346603" y="4317245"/>
                  <a:pt x="11311861" y="4298772"/>
                  <a:pt x="11306070" y="4259618"/>
                </a:cubicBezTo>
                <a:cubicBezTo>
                  <a:pt x="11294214" y="4178828"/>
                  <a:pt x="11243480" y="4141880"/>
                  <a:pt x="11166550" y="4134711"/>
                </a:cubicBezTo>
                <a:cubicBezTo>
                  <a:pt x="11194949" y="4056679"/>
                  <a:pt x="11194949" y="4056679"/>
                  <a:pt x="11103130" y="4045924"/>
                </a:cubicBezTo>
                <a:cubicBezTo>
                  <a:pt x="11138425" y="3996293"/>
                  <a:pt x="11138425" y="3983609"/>
                  <a:pt x="11095686" y="3966514"/>
                </a:cubicBezTo>
                <a:cubicBezTo>
                  <a:pt x="11054602" y="3950245"/>
                  <a:pt x="11009106" y="3944730"/>
                  <a:pt x="10971054" y="3919640"/>
                </a:cubicBezTo>
                <a:cubicBezTo>
                  <a:pt x="11006073" y="3856221"/>
                  <a:pt x="11015998" y="3782600"/>
                  <a:pt x="11088241" y="3751718"/>
                </a:cubicBezTo>
                <a:cubicBezTo>
                  <a:pt x="11099546" y="3747030"/>
                  <a:pt x="11107266" y="3728004"/>
                  <a:pt x="11100098" y="3716977"/>
                </a:cubicBezTo>
                <a:cubicBezTo>
                  <a:pt x="11073904" y="3676995"/>
                  <a:pt x="11111404" y="3601168"/>
                  <a:pt x="11029786" y="3592621"/>
                </a:cubicBezTo>
                <a:cubicBezTo>
                  <a:pt x="11019583" y="3591793"/>
                  <a:pt x="11010208" y="3583520"/>
                  <a:pt x="11018206" y="3572767"/>
                </a:cubicBezTo>
                <a:cubicBezTo>
                  <a:pt x="11045779" y="3535268"/>
                  <a:pt x="11012415" y="3537749"/>
                  <a:pt x="10992287" y="3533061"/>
                </a:cubicBezTo>
                <a:cubicBezTo>
                  <a:pt x="10968022" y="3527271"/>
                  <a:pt x="10940448" y="3543816"/>
                  <a:pt x="10917838" y="3523410"/>
                </a:cubicBezTo>
                <a:cubicBezTo>
                  <a:pt x="10923078" y="3501903"/>
                  <a:pt x="10942654" y="3502179"/>
                  <a:pt x="10956441" y="3495287"/>
                </a:cubicBezTo>
                <a:cubicBezTo>
                  <a:pt x="10996698" y="3475433"/>
                  <a:pt x="11029511" y="3451721"/>
                  <a:pt x="11031442" y="3400159"/>
                </a:cubicBezTo>
                <a:cubicBezTo>
                  <a:pt x="11032818" y="3358523"/>
                  <a:pt x="11037230" y="3321850"/>
                  <a:pt x="10981533" y="3309166"/>
                </a:cubicBezTo>
                <a:cubicBezTo>
                  <a:pt x="10958372" y="3303927"/>
                  <a:pt x="10964990" y="3273873"/>
                  <a:pt x="10978225" y="3258982"/>
                </a:cubicBezTo>
                <a:cubicBezTo>
                  <a:pt x="11001938" y="3232512"/>
                  <a:pt x="11021514" y="3197219"/>
                  <a:pt x="11062322" y="3194737"/>
                </a:cubicBezTo>
                <a:cubicBezTo>
                  <a:pt x="11087138" y="3193084"/>
                  <a:pt x="11106164" y="3182053"/>
                  <a:pt x="11125742" y="3169370"/>
                </a:cubicBezTo>
                <a:cubicBezTo>
                  <a:pt x="11139802" y="3160269"/>
                  <a:pt x="11156622" y="3152550"/>
                  <a:pt x="11154968" y="3132974"/>
                </a:cubicBezTo>
                <a:cubicBezTo>
                  <a:pt x="11153315" y="3114223"/>
                  <a:pt x="11137046" y="3106503"/>
                  <a:pt x="11120502" y="3102642"/>
                </a:cubicBezTo>
                <a:cubicBezTo>
                  <a:pt x="11065355" y="3090235"/>
                  <a:pt x="11013518" y="3072037"/>
                  <a:pt x="10967470" y="3030401"/>
                </a:cubicBezTo>
                <a:cubicBezTo>
                  <a:pt x="10998076" y="3008342"/>
                  <a:pt x="11027304" y="2992350"/>
                  <a:pt x="11049914" y="2970015"/>
                </a:cubicBezTo>
                <a:cubicBezTo>
                  <a:pt x="11104509" y="2915972"/>
                  <a:pt x="10642106" y="2745845"/>
                  <a:pt x="10618944" y="2685183"/>
                </a:cubicBezTo>
                <a:cubicBezTo>
                  <a:pt x="10611775" y="2666432"/>
                  <a:pt x="10587235" y="2647132"/>
                  <a:pt x="10566830" y="2641617"/>
                </a:cubicBezTo>
                <a:cubicBezTo>
                  <a:pt x="10471151" y="2615699"/>
                  <a:pt x="10388156" y="2557518"/>
                  <a:pt x="10290271" y="2536011"/>
                </a:cubicBezTo>
                <a:cubicBezTo>
                  <a:pt x="10197900" y="2515607"/>
                  <a:pt x="10106908" y="2488309"/>
                  <a:pt x="10005715" y="2461288"/>
                </a:cubicBezTo>
                <a:cubicBezTo>
                  <a:pt x="10067754" y="2393457"/>
                  <a:pt x="10177772" y="2401454"/>
                  <a:pt x="10203414" y="2303568"/>
                </a:cubicBezTo>
                <a:cubicBezTo>
                  <a:pt x="10103324" y="2278201"/>
                  <a:pt x="9997996" y="2307154"/>
                  <a:pt x="9901487" y="2266895"/>
                </a:cubicBezTo>
                <a:cubicBezTo>
                  <a:pt x="9893216" y="2263312"/>
                  <a:pt x="9881910" y="2266895"/>
                  <a:pt x="9871984" y="2267999"/>
                </a:cubicBezTo>
                <a:cubicBezTo>
                  <a:pt x="9673181" y="2289506"/>
                  <a:pt x="9475204" y="2270758"/>
                  <a:pt x="9279158" y="2243734"/>
                </a:cubicBezTo>
                <a:cubicBezTo>
                  <a:pt x="8996808" y="2205133"/>
                  <a:pt x="8713354" y="2180592"/>
                  <a:pt x="8429350" y="2163219"/>
                </a:cubicBezTo>
                <a:cubicBezTo>
                  <a:pt x="8194701" y="2148882"/>
                  <a:pt x="7959502" y="2142541"/>
                  <a:pt x="7725955" y="2114967"/>
                </a:cubicBezTo>
                <a:cubicBezTo>
                  <a:pt x="7476142" y="2085464"/>
                  <a:pt x="7226605" y="2052100"/>
                  <a:pt x="6977065" y="2021218"/>
                </a:cubicBezTo>
                <a:cubicBezTo>
                  <a:pt x="6965761" y="2019839"/>
                  <a:pt x="6953283" y="2015496"/>
                  <a:pt x="6941221" y="201518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9453C2-3DAD-D970-6014-A91D21A6E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dirty="0"/>
              <a:t>Понятие лиро-эпического жанра</a:t>
            </a: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BBE9B5C9-FFE0-C169-FA10-E426899E37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dirty="0">
                <a:ea typeface="+mn-lt"/>
                <a:cs typeface="+mn-lt"/>
              </a:rPr>
              <a:t>Лиро-эпический жанр (вид) литературно-художественного произведения сочетающее признаки эпоса и лирики; сюжетное повествование о событиях соединяется в них с эмоционально-медитативными высказываниями повествователя, создающими образ лирического «я».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9945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Человеческое лицо, портрет, человек, одежда&#10;&#10;Автоматически созданное описание">
            <a:extLst>
              <a:ext uri="{FF2B5EF4-FFF2-40B4-BE49-F238E27FC236}">
                <a16:creationId xmlns:a16="http://schemas.microsoft.com/office/drawing/2014/main" id="{2FA871CF-9FCE-210A-F1A2-01C62BF9B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038" y="876702"/>
            <a:ext cx="1840487" cy="2538249"/>
          </a:xfrm>
          <a:prstGeom prst="rect">
            <a:avLst/>
          </a:prstGeom>
        </p:spPr>
      </p:pic>
      <p:pic>
        <p:nvPicPr>
          <p:cNvPr id="6" name="Рисунок 5" descr="Изображение выглядит как Человеческое лицо, портрет, человек, картина&#10;&#10;Автоматически созданное описание">
            <a:extLst>
              <a:ext uri="{FF2B5EF4-FFF2-40B4-BE49-F238E27FC236}">
                <a16:creationId xmlns:a16="http://schemas.microsoft.com/office/drawing/2014/main" id="{F96D69EF-2C57-FA1E-D4E6-8944DB409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447" y="872325"/>
            <a:ext cx="1892165" cy="2547003"/>
          </a:xfrm>
          <a:prstGeom prst="rect">
            <a:avLst/>
          </a:prstGeom>
        </p:spPr>
      </p:pic>
      <p:pic>
        <p:nvPicPr>
          <p:cNvPr id="2" name="Picture 1" descr="A person in a red jacket&#10;&#10;Автоматически созданное описание">
            <a:extLst>
              <a:ext uri="{FF2B5EF4-FFF2-40B4-BE49-F238E27FC236}">
                <a16:creationId xmlns:a16="http://schemas.microsoft.com/office/drawing/2014/main" id="{853F66FB-0FD0-4C98-9FC2-44622A8F62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" t="430" r="9824"/>
          <a:stretch/>
        </p:blipFill>
        <p:spPr>
          <a:xfrm>
            <a:off x="9719064" y="3410580"/>
            <a:ext cx="1826422" cy="2561552"/>
          </a:xfrm>
          <a:prstGeom prst="rect">
            <a:avLst/>
          </a:prstGeom>
        </p:spPr>
      </p:pic>
      <p:pic>
        <p:nvPicPr>
          <p:cNvPr id="3" name="Picture 2" descr="&#10;">
            <a:extLst>
              <a:ext uri="{FF2B5EF4-FFF2-40B4-BE49-F238E27FC236}">
                <a16:creationId xmlns:a16="http://schemas.microsoft.com/office/drawing/2014/main" id="{C81052F9-4F3A-25DE-34C6-19B22B09D4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974" t="-41" r="23132" b="-206"/>
          <a:stretch/>
        </p:blipFill>
        <p:spPr>
          <a:xfrm>
            <a:off x="9720332" y="872399"/>
            <a:ext cx="1828201" cy="2528429"/>
          </a:xfrm>
          <a:prstGeom prst="rect">
            <a:avLst/>
          </a:prstGeom>
        </p:spPr>
      </p:pic>
      <p:pic>
        <p:nvPicPr>
          <p:cNvPr id="5" name="Picture 4" descr="A person with long hair&#10;&#10;Автоматически созданное описание">
            <a:extLst>
              <a:ext uri="{FF2B5EF4-FFF2-40B4-BE49-F238E27FC236}">
                <a16:creationId xmlns:a16="http://schemas.microsoft.com/office/drawing/2014/main" id="{98F5E38B-8B28-F7E2-7415-4E774D95E3B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954" t="111" r="4182" b="-978"/>
          <a:stretch/>
        </p:blipFill>
        <p:spPr>
          <a:xfrm>
            <a:off x="5994484" y="3412445"/>
            <a:ext cx="1864088" cy="2573231"/>
          </a:xfrm>
          <a:prstGeom prst="rect">
            <a:avLst/>
          </a:prstGeom>
        </p:spPr>
      </p:pic>
      <p:pic>
        <p:nvPicPr>
          <p:cNvPr id="7" name="Picture 6" descr="A close-up of a person&#10;&#10;Автоматически созданное описание">
            <a:extLst>
              <a:ext uri="{FF2B5EF4-FFF2-40B4-BE49-F238E27FC236}">
                <a16:creationId xmlns:a16="http://schemas.microsoft.com/office/drawing/2014/main" id="{3CB176DC-096D-6656-62EB-51EE05191DC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202" r="4111"/>
          <a:stretch/>
        </p:blipFill>
        <p:spPr>
          <a:xfrm>
            <a:off x="7848862" y="3405230"/>
            <a:ext cx="1882193" cy="25726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0F0E341-B468-ECCE-EB6E-61DECA7B6DFE}"/>
              </a:ext>
            </a:extLst>
          </p:cNvPr>
          <p:cNvSpPr txBox="1"/>
          <p:nvPr/>
        </p:nvSpPr>
        <p:spPr>
          <a:xfrm>
            <a:off x="2374710" y="1228774"/>
            <a:ext cx="3124424" cy="23482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832104">
              <a:spcAft>
                <a:spcPts val="600"/>
              </a:spcAft>
            </a:pPr>
            <a:r>
              <a:rPr lang="az-Cyrl-AZ" sz="364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Расцвет лиро-эпического жанра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853340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4B04273-AE2A-4676-98D5-85D0D238C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8A68847-134F-4AF1-B1C6-332344C9C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3FF898-1584-4F9D-6D17-475DF2A0F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/>
              <a:t>Раскрытие человеческого характера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582C8D-564D-AC79-BAA1-C5F2BB09B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3625"/>
            <a:ext cx="10515600" cy="4163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sz="2000" dirty="0"/>
          </a:p>
          <a:p>
            <a:endParaRPr lang="ru-RU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BA4EFE-9C5B-4198-5975-787733104EC4}"/>
              </a:ext>
            </a:extLst>
          </p:cNvPr>
          <p:cNvSpPr txBox="1"/>
          <p:nvPr/>
        </p:nvSpPr>
        <p:spPr>
          <a:xfrm>
            <a:off x="932447" y="1684421"/>
            <a:ext cx="4932947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ea typeface="+mn-lt"/>
                <a:cs typeface="+mn-lt"/>
              </a:rPr>
              <a:t>С </a:t>
            </a:r>
            <a:r>
              <a:rPr lang="en-US" sz="2400" err="1">
                <a:ea typeface="+mn-lt"/>
                <a:cs typeface="+mn-lt"/>
              </a:rPr>
              <a:t>эпосом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произведения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лироэпики</a:t>
            </a:r>
            <a:r>
              <a:rPr lang="en-US" sz="2400" dirty="0">
                <a:ea typeface="+mn-lt"/>
                <a:cs typeface="+mn-lt"/>
              </a:rPr>
              <a:t> </a:t>
            </a:r>
            <a:r>
              <a:rPr lang="en-US" sz="2400" err="1">
                <a:ea typeface="+mn-lt"/>
                <a:cs typeface="+mn-lt"/>
              </a:rPr>
              <a:t>сближает</a:t>
            </a:r>
            <a:r>
              <a:rPr lang="en-US" sz="2400" dirty="0">
                <a:ea typeface="+mn-lt"/>
                <a:cs typeface="+mn-lt"/>
              </a:rPr>
              <a:t> в </a:t>
            </a:r>
            <a:r>
              <a:rPr lang="en-US" sz="2400" err="1">
                <a:ea typeface="+mn-lt"/>
                <a:cs typeface="+mn-lt"/>
              </a:rPr>
              <a:t>первую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очередь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развернутое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сюжетное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построение</a:t>
            </a:r>
            <a:r>
              <a:rPr lang="en-US" sz="2400" dirty="0">
                <a:ea typeface="+mn-lt"/>
                <a:cs typeface="+mn-lt"/>
              </a:rPr>
              <a:t>, </a:t>
            </a:r>
            <a:r>
              <a:rPr lang="en-US" sz="2400" err="1">
                <a:ea typeface="+mn-lt"/>
                <a:cs typeface="+mn-lt"/>
              </a:rPr>
              <a:t>изображение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определенных</a:t>
            </a:r>
            <a:r>
              <a:rPr lang="en-US" sz="2400" dirty="0">
                <a:ea typeface="+mn-lt"/>
                <a:cs typeface="+mn-lt"/>
              </a:rPr>
              <a:t> и </a:t>
            </a:r>
            <a:r>
              <a:rPr lang="en-US" sz="2400" err="1">
                <a:ea typeface="+mn-lt"/>
                <a:cs typeface="+mn-lt"/>
              </a:rPr>
              <a:t>законченных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человеческих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характеров</a:t>
            </a:r>
            <a:r>
              <a:rPr lang="en-US" sz="2400" dirty="0">
                <a:ea typeface="+mn-lt"/>
                <a:cs typeface="+mn-lt"/>
              </a:rPr>
              <a:t>.</a:t>
            </a:r>
            <a:endParaRPr lang="en-US" sz="2400"/>
          </a:p>
        </p:txBody>
      </p:sp>
      <p:pic>
        <p:nvPicPr>
          <p:cNvPr id="5" name="Picture 4" descr="A book cover with a picture of a person riding a horse&#10;&#10;Автоматически созданное описание">
            <a:extLst>
              <a:ext uri="{FF2B5EF4-FFF2-40B4-BE49-F238E27FC236}">
                <a16:creationId xmlns:a16="http://schemas.microsoft.com/office/drawing/2014/main" id="{76F60F95-3ECE-8ECD-77EB-310D322DF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7851" y="1393658"/>
            <a:ext cx="1868907" cy="2566738"/>
          </a:xfrm>
          <a:prstGeom prst="rect">
            <a:avLst/>
          </a:prstGeom>
        </p:spPr>
      </p:pic>
      <p:pic>
        <p:nvPicPr>
          <p:cNvPr id="6" name="Picture 5" descr="A book cover with a drawing of a group of men on horses&#10;&#10;Автоматически созданное описание">
            <a:extLst>
              <a:ext uri="{FF2B5EF4-FFF2-40B4-BE49-F238E27FC236}">
                <a16:creationId xmlns:a16="http://schemas.microsoft.com/office/drawing/2014/main" id="{9ADF8651-5F06-AF83-B630-BC197E310C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2868" y="3027446"/>
            <a:ext cx="1694448" cy="2367214"/>
          </a:xfrm>
          <a:prstGeom prst="rect">
            <a:avLst/>
          </a:prstGeom>
        </p:spPr>
      </p:pic>
      <p:pic>
        <p:nvPicPr>
          <p:cNvPr id="7" name="Picture 6" descr="A red cover with black text and a black logo&#10;&#10;Автоматически созданное описание">
            <a:extLst>
              <a:ext uri="{FF2B5EF4-FFF2-40B4-BE49-F238E27FC236}">
                <a16:creationId xmlns:a16="http://schemas.microsoft.com/office/drawing/2014/main" id="{80B6798A-DFE5-105C-9C77-71536C58B0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9315" y="4128836"/>
            <a:ext cx="1906054" cy="254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11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20EED73-1494-4E89-869B-E501A02B24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9D7A3A2-205A-4FD7-89D2-24FA8A54EA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4934" y="0"/>
            <a:ext cx="11377066" cy="4001047"/>
          </a:xfrm>
          <a:custGeom>
            <a:avLst/>
            <a:gdLst>
              <a:gd name="connsiteX0" fmla="*/ 914840 w 11377066"/>
              <a:gd name="connsiteY0" fmla="*/ 0 h 3343806"/>
              <a:gd name="connsiteX1" fmla="*/ 11365513 w 11377066"/>
              <a:gd name="connsiteY1" fmla="*/ 0 h 3343806"/>
              <a:gd name="connsiteX2" fmla="*/ 11365513 w 11377066"/>
              <a:gd name="connsiteY2" fmla="*/ 846735 h 3343806"/>
              <a:gd name="connsiteX3" fmla="*/ 11050704 w 11377066"/>
              <a:gd name="connsiteY3" fmla="*/ 1046017 h 3343806"/>
              <a:gd name="connsiteX4" fmla="*/ 11195112 w 11377066"/>
              <a:gd name="connsiteY4" fmla="*/ 1103780 h 3343806"/>
              <a:gd name="connsiteX5" fmla="*/ 10553944 w 11377066"/>
              <a:gd name="connsiteY5" fmla="*/ 1441695 h 3343806"/>
              <a:gd name="connsiteX6" fmla="*/ 11148902 w 11377066"/>
              <a:gd name="connsiteY6" fmla="*/ 1383932 h 3343806"/>
              <a:gd name="connsiteX7" fmla="*/ 11117132 w 11377066"/>
              <a:gd name="connsiteY7" fmla="*/ 1430142 h 3343806"/>
              <a:gd name="connsiteX8" fmla="*/ 11085363 w 11377066"/>
              <a:gd name="connsiteY8" fmla="*/ 1476352 h 3343806"/>
              <a:gd name="connsiteX9" fmla="*/ 11365513 w 11377066"/>
              <a:gd name="connsiteY9" fmla="*/ 1447471 h 3343806"/>
              <a:gd name="connsiteX10" fmla="*/ 11365513 w 11377066"/>
              <a:gd name="connsiteY10" fmla="*/ 1496569 h 3343806"/>
              <a:gd name="connsiteX11" fmla="*/ 11278869 w 11377066"/>
              <a:gd name="connsiteY11" fmla="*/ 1554332 h 3343806"/>
              <a:gd name="connsiteX12" fmla="*/ 11365513 w 11377066"/>
              <a:gd name="connsiteY12" fmla="*/ 1539891 h 3343806"/>
              <a:gd name="connsiteX13" fmla="*/ 11377066 w 11377066"/>
              <a:gd name="connsiteY13" fmla="*/ 1539891 h 3343806"/>
              <a:gd name="connsiteX14" fmla="*/ 11377066 w 11377066"/>
              <a:gd name="connsiteY14" fmla="*/ 1765167 h 3343806"/>
              <a:gd name="connsiteX15" fmla="*/ 4624577 w 11377066"/>
              <a:gd name="connsiteY15" fmla="*/ 3342096 h 3343806"/>
              <a:gd name="connsiteX16" fmla="*/ 4000738 w 11377066"/>
              <a:gd name="connsiteY16" fmla="*/ 3313214 h 3343806"/>
              <a:gd name="connsiteX17" fmla="*/ 3853443 w 11377066"/>
              <a:gd name="connsiteY17" fmla="*/ 3217905 h 3343806"/>
              <a:gd name="connsiteX18" fmla="*/ 4003625 w 11377066"/>
              <a:gd name="connsiteY18" fmla="*/ 3171695 h 3343806"/>
              <a:gd name="connsiteX19" fmla="*/ 4465729 w 11377066"/>
              <a:gd name="connsiteY19" fmla="*/ 3024399 h 3343806"/>
              <a:gd name="connsiteX20" fmla="*/ 4015179 w 11377066"/>
              <a:gd name="connsiteY20" fmla="*/ 3047505 h 3343806"/>
              <a:gd name="connsiteX21" fmla="*/ 4656346 w 11377066"/>
              <a:gd name="connsiteY21" fmla="*/ 2926202 h 3343806"/>
              <a:gd name="connsiteX22" fmla="*/ 4841188 w 11377066"/>
              <a:gd name="connsiteY22" fmla="*/ 2862663 h 3343806"/>
              <a:gd name="connsiteX23" fmla="*/ 4659236 w 11377066"/>
              <a:gd name="connsiteY23" fmla="*/ 2836670 h 3343806"/>
              <a:gd name="connsiteX24" fmla="*/ 3778351 w 11377066"/>
              <a:gd name="connsiteY24" fmla="*/ 2914650 h 3343806"/>
              <a:gd name="connsiteX25" fmla="*/ 3694595 w 11377066"/>
              <a:gd name="connsiteY25" fmla="*/ 2923314 h 3343806"/>
              <a:gd name="connsiteX26" fmla="*/ 3119852 w 11377066"/>
              <a:gd name="connsiteY26" fmla="*/ 2862663 h 3343806"/>
              <a:gd name="connsiteX27" fmla="*/ 3440437 w 11377066"/>
              <a:gd name="connsiteY27" fmla="*/ 2799124 h 3343806"/>
              <a:gd name="connsiteX28" fmla="*/ 3070753 w 11377066"/>
              <a:gd name="connsiteY28" fmla="*/ 2761578 h 3343806"/>
              <a:gd name="connsiteX29" fmla="*/ 2623091 w 11377066"/>
              <a:gd name="connsiteY29" fmla="*/ 2726920 h 3343806"/>
              <a:gd name="connsiteX30" fmla="*/ 2160987 w 11377066"/>
              <a:gd name="connsiteY30" fmla="*/ 2611394 h 3343806"/>
              <a:gd name="connsiteX31" fmla="*/ 1837515 w 11377066"/>
              <a:gd name="connsiteY31" fmla="*/ 2573848 h 3343806"/>
              <a:gd name="connsiteX32" fmla="*/ 1869284 w 11377066"/>
              <a:gd name="connsiteY32" fmla="*/ 2472763 h 3343806"/>
              <a:gd name="connsiteX33" fmla="*/ 1808633 w 11377066"/>
              <a:gd name="connsiteY33" fmla="*/ 2386119 h 3343806"/>
              <a:gd name="connsiteX34" fmla="*/ 2354493 w 11377066"/>
              <a:gd name="connsiteY34" fmla="*/ 2342797 h 3343806"/>
              <a:gd name="connsiteX35" fmla="*/ 2146546 w 11377066"/>
              <a:gd name="connsiteY35" fmla="*/ 2328356 h 3343806"/>
              <a:gd name="connsiteX36" fmla="*/ 2054126 w 11377066"/>
              <a:gd name="connsiteY36" fmla="*/ 2285034 h 3343806"/>
              <a:gd name="connsiteX37" fmla="*/ 2132106 w 11377066"/>
              <a:gd name="connsiteY37" fmla="*/ 2238823 h 3343806"/>
              <a:gd name="connsiteX38" fmla="*/ 2478684 w 11377066"/>
              <a:gd name="connsiteY38" fmla="*/ 2085751 h 3343806"/>
              <a:gd name="connsiteX39" fmla="*/ 1511154 w 11377066"/>
              <a:gd name="connsiteY39" fmla="*/ 2094416 h 3343806"/>
              <a:gd name="connsiteX40" fmla="*/ 1638232 w 11377066"/>
              <a:gd name="connsiteY40" fmla="*/ 2042429 h 3343806"/>
              <a:gd name="connsiteX41" fmla="*/ 2972556 w 11377066"/>
              <a:gd name="connsiteY41" fmla="*/ 1718957 h 3343806"/>
              <a:gd name="connsiteX42" fmla="*/ 3238266 w 11377066"/>
              <a:gd name="connsiteY42" fmla="*/ 1678523 h 3343806"/>
              <a:gd name="connsiteX43" fmla="*/ 2522005 w 11377066"/>
              <a:gd name="connsiteY43" fmla="*/ 1664082 h 3343806"/>
              <a:gd name="connsiteX44" fmla="*/ 1421621 w 11377066"/>
              <a:gd name="connsiteY44" fmla="*/ 1522563 h 3343806"/>
              <a:gd name="connsiteX45" fmla="*/ 1525595 w 11377066"/>
              <a:gd name="connsiteY45" fmla="*/ 1392596 h 3343806"/>
              <a:gd name="connsiteX46" fmla="*/ 982623 w 11377066"/>
              <a:gd name="connsiteY46" fmla="*/ 1415701 h 3343806"/>
              <a:gd name="connsiteX47" fmla="*/ 1231003 w 11377066"/>
              <a:gd name="connsiteY47" fmla="*/ 1314616 h 3343806"/>
              <a:gd name="connsiteX48" fmla="*/ 1025945 w 11377066"/>
              <a:gd name="connsiteY48" fmla="*/ 1297287 h 3343806"/>
              <a:gd name="connsiteX49" fmla="*/ 841104 w 11377066"/>
              <a:gd name="connsiteY49" fmla="*/ 1225083 h 3343806"/>
              <a:gd name="connsiteX50" fmla="*/ 1612239 w 11377066"/>
              <a:gd name="connsiteY50" fmla="*/ 1112445 h 3343806"/>
              <a:gd name="connsiteX51" fmla="*/ 1814409 w 11377066"/>
              <a:gd name="connsiteY51" fmla="*/ 1008471 h 3343806"/>
              <a:gd name="connsiteX52" fmla="*/ 1932824 w 11377066"/>
              <a:gd name="connsiteY52" fmla="*/ 979590 h 3343806"/>
              <a:gd name="connsiteX53" fmla="*/ 2083007 w 11377066"/>
              <a:gd name="connsiteY53" fmla="*/ 936268 h 3343806"/>
              <a:gd name="connsiteX54" fmla="*/ 1947265 w 11377066"/>
              <a:gd name="connsiteY54" fmla="*/ 924715 h 3343806"/>
              <a:gd name="connsiteX55" fmla="*/ 1271438 w 11377066"/>
              <a:gd name="connsiteY55" fmla="*/ 895834 h 3343806"/>
              <a:gd name="connsiteX56" fmla="*/ 659150 w 11377066"/>
              <a:gd name="connsiteY56" fmla="*/ 907386 h 3343806"/>
              <a:gd name="connsiteX57" fmla="*/ 780453 w 11377066"/>
              <a:gd name="connsiteY57" fmla="*/ 846735 h 3343806"/>
              <a:gd name="connsiteX58" fmla="*/ 841104 w 11377066"/>
              <a:gd name="connsiteY58" fmla="*/ 788972 h 3343806"/>
              <a:gd name="connsiteX59" fmla="*/ 448316 w 11377066"/>
              <a:gd name="connsiteY59" fmla="*/ 659006 h 3343806"/>
              <a:gd name="connsiteX60" fmla="*/ 910419 w 11377066"/>
              <a:gd name="connsiteY60" fmla="*/ 569473 h 3343806"/>
              <a:gd name="connsiteX61" fmla="*/ 604275 w 11377066"/>
              <a:gd name="connsiteY61" fmla="*/ 514598 h 3343806"/>
              <a:gd name="connsiteX62" fmla="*/ 15093 w 11377066"/>
              <a:gd name="connsiteY62" fmla="*/ 352862 h 3343806"/>
              <a:gd name="connsiteX63" fmla="*/ 430987 w 11377066"/>
              <a:gd name="connsiteY63" fmla="*/ 136251 h 3343806"/>
              <a:gd name="connsiteX64" fmla="*/ 874092 w 11377066"/>
              <a:gd name="connsiteY64" fmla="*/ 17656 h 3343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1377066" h="3343806">
                <a:moveTo>
                  <a:pt x="914840" y="0"/>
                </a:moveTo>
                <a:lnTo>
                  <a:pt x="11365513" y="0"/>
                </a:lnTo>
                <a:lnTo>
                  <a:pt x="11365513" y="846735"/>
                </a:lnTo>
                <a:cubicBezTo>
                  <a:pt x="11273092" y="924715"/>
                  <a:pt x="11163343" y="985366"/>
                  <a:pt x="11050704" y="1046017"/>
                </a:cubicBezTo>
                <a:cubicBezTo>
                  <a:pt x="11088251" y="1089339"/>
                  <a:pt x="11169119" y="1037353"/>
                  <a:pt x="11195112" y="1103780"/>
                </a:cubicBezTo>
                <a:cubicBezTo>
                  <a:pt x="10987166" y="1216419"/>
                  <a:pt x="10796548" y="1357938"/>
                  <a:pt x="10553944" y="1441695"/>
                </a:cubicBezTo>
                <a:cubicBezTo>
                  <a:pt x="10753226" y="1381043"/>
                  <a:pt x="10952508" y="1409925"/>
                  <a:pt x="11148902" y="1383932"/>
                </a:cubicBezTo>
                <a:cubicBezTo>
                  <a:pt x="11174895" y="1418589"/>
                  <a:pt x="11131573" y="1418589"/>
                  <a:pt x="11117132" y="1430142"/>
                </a:cubicBezTo>
                <a:cubicBezTo>
                  <a:pt x="11102692" y="1441695"/>
                  <a:pt x="11082474" y="1450359"/>
                  <a:pt x="11085363" y="1476352"/>
                </a:cubicBezTo>
                <a:cubicBezTo>
                  <a:pt x="11174895" y="1487905"/>
                  <a:pt x="11273092" y="1447471"/>
                  <a:pt x="11365513" y="1447471"/>
                </a:cubicBezTo>
                <a:lnTo>
                  <a:pt x="11365513" y="1496569"/>
                </a:lnTo>
                <a:cubicBezTo>
                  <a:pt x="11333743" y="1513898"/>
                  <a:pt x="11293310" y="1519674"/>
                  <a:pt x="11278869" y="1554332"/>
                </a:cubicBezTo>
                <a:cubicBezTo>
                  <a:pt x="11307750" y="1548556"/>
                  <a:pt x="11336632" y="1545668"/>
                  <a:pt x="11365513" y="1539891"/>
                </a:cubicBezTo>
                <a:lnTo>
                  <a:pt x="11377066" y="1539891"/>
                </a:lnTo>
                <a:lnTo>
                  <a:pt x="11377066" y="1765167"/>
                </a:lnTo>
                <a:cubicBezTo>
                  <a:pt x="9482441" y="3362313"/>
                  <a:pt x="4945162" y="3324767"/>
                  <a:pt x="4624577" y="3342096"/>
                </a:cubicBezTo>
                <a:cubicBezTo>
                  <a:pt x="4523492" y="3347872"/>
                  <a:pt x="4098935" y="3339207"/>
                  <a:pt x="4000738" y="3313214"/>
                </a:cubicBezTo>
                <a:cubicBezTo>
                  <a:pt x="3867883" y="3281444"/>
                  <a:pt x="3853443" y="3217905"/>
                  <a:pt x="3853443" y="3217905"/>
                </a:cubicBezTo>
                <a:cubicBezTo>
                  <a:pt x="3853443" y="3217905"/>
                  <a:pt x="3919869" y="3191912"/>
                  <a:pt x="4003625" y="3171695"/>
                </a:cubicBezTo>
                <a:cubicBezTo>
                  <a:pt x="4165361" y="3131261"/>
                  <a:pt x="4298217" y="3056169"/>
                  <a:pt x="4465729" y="3024399"/>
                </a:cubicBezTo>
                <a:cubicBezTo>
                  <a:pt x="4315546" y="3033064"/>
                  <a:pt x="4165361" y="3038840"/>
                  <a:pt x="4015179" y="3047505"/>
                </a:cubicBezTo>
                <a:cubicBezTo>
                  <a:pt x="4223124" y="2969524"/>
                  <a:pt x="4442625" y="2957972"/>
                  <a:pt x="4656346" y="2926202"/>
                </a:cubicBezTo>
                <a:cubicBezTo>
                  <a:pt x="4725662" y="2917538"/>
                  <a:pt x="4841188" y="2943531"/>
                  <a:pt x="4841188" y="2862663"/>
                </a:cubicBezTo>
                <a:cubicBezTo>
                  <a:pt x="4838300" y="2810676"/>
                  <a:pt x="4725662" y="2833782"/>
                  <a:pt x="4659236" y="2836670"/>
                </a:cubicBezTo>
                <a:cubicBezTo>
                  <a:pt x="4364644" y="2845334"/>
                  <a:pt x="4072941" y="2882880"/>
                  <a:pt x="3778351" y="2914650"/>
                </a:cubicBezTo>
                <a:cubicBezTo>
                  <a:pt x="3749468" y="2917538"/>
                  <a:pt x="3714811" y="2931979"/>
                  <a:pt x="3694595" y="2923314"/>
                </a:cubicBezTo>
                <a:cubicBezTo>
                  <a:pt x="3527082" y="2865551"/>
                  <a:pt x="3336463" y="2879992"/>
                  <a:pt x="3119852" y="2862663"/>
                </a:cubicBezTo>
                <a:cubicBezTo>
                  <a:pt x="3238266" y="2796236"/>
                  <a:pt x="3339351" y="2842446"/>
                  <a:pt x="3440437" y="2799124"/>
                </a:cubicBezTo>
                <a:cubicBezTo>
                  <a:pt x="3316246" y="2752913"/>
                  <a:pt x="3189168" y="2773131"/>
                  <a:pt x="3070753" y="2761578"/>
                </a:cubicBezTo>
                <a:cubicBezTo>
                  <a:pt x="2984109" y="2752913"/>
                  <a:pt x="2672189" y="2741361"/>
                  <a:pt x="2623091" y="2726920"/>
                </a:cubicBezTo>
                <a:cubicBezTo>
                  <a:pt x="2472907" y="2683598"/>
                  <a:pt x="2293842" y="2689374"/>
                  <a:pt x="2160987" y="2611394"/>
                </a:cubicBezTo>
                <a:cubicBezTo>
                  <a:pt x="2065678" y="2556519"/>
                  <a:pt x="1938600" y="2602730"/>
                  <a:pt x="1837515" y="2573848"/>
                </a:cubicBezTo>
                <a:cubicBezTo>
                  <a:pt x="1794192" y="2533414"/>
                  <a:pt x="1854843" y="2504533"/>
                  <a:pt x="1869284" y="2472763"/>
                </a:cubicBezTo>
                <a:cubicBezTo>
                  <a:pt x="1889502" y="2432329"/>
                  <a:pt x="1834626" y="2423665"/>
                  <a:pt x="1808633" y="2386119"/>
                </a:cubicBezTo>
                <a:cubicBezTo>
                  <a:pt x="1987698" y="2389007"/>
                  <a:pt x="2158099" y="2377454"/>
                  <a:pt x="2354493" y="2342797"/>
                </a:cubicBezTo>
                <a:cubicBezTo>
                  <a:pt x="2273625" y="2290810"/>
                  <a:pt x="2204309" y="2339908"/>
                  <a:pt x="2146546" y="2328356"/>
                </a:cubicBezTo>
                <a:cubicBezTo>
                  <a:pt x="2106113" y="2319691"/>
                  <a:pt x="2054126" y="2328356"/>
                  <a:pt x="2054126" y="2285034"/>
                </a:cubicBezTo>
                <a:cubicBezTo>
                  <a:pt x="2054126" y="2250376"/>
                  <a:pt x="2100336" y="2244599"/>
                  <a:pt x="2132106" y="2238823"/>
                </a:cubicBezTo>
                <a:cubicBezTo>
                  <a:pt x="2256296" y="2218606"/>
                  <a:pt x="2377599" y="2192613"/>
                  <a:pt x="2478684" y="2085751"/>
                </a:cubicBezTo>
                <a:cubicBezTo>
                  <a:pt x="2152323" y="2051094"/>
                  <a:pt x="1817297" y="2186837"/>
                  <a:pt x="1511154" y="2094416"/>
                </a:cubicBezTo>
                <a:cubicBezTo>
                  <a:pt x="1537147" y="2033765"/>
                  <a:pt x="1597798" y="2045317"/>
                  <a:pt x="1638232" y="2042429"/>
                </a:cubicBezTo>
                <a:cubicBezTo>
                  <a:pt x="1909718" y="2016436"/>
                  <a:pt x="2825261" y="1701628"/>
                  <a:pt x="2972556" y="1718957"/>
                </a:cubicBezTo>
                <a:cubicBezTo>
                  <a:pt x="3062089" y="1727621"/>
                  <a:pt x="3154510" y="1721845"/>
                  <a:pt x="3238266" y="1678523"/>
                </a:cubicBezTo>
                <a:cubicBezTo>
                  <a:pt x="3339351" y="1626536"/>
                  <a:pt x="2695295" y="1736286"/>
                  <a:pt x="2522005" y="1664082"/>
                </a:cubicBezTo>
                <a:cubicBezTo>
                  <a:pt x="2438249" y="1629424"/>
                  <a:pt x="1730654" y="1528339"/>
                  <a:pt x="1421621" y="1522563"/>
                </a:cubicBezTo>
                <a:cubicBezTo>
                  <a:pt x="1450503" y="1467688"/>
                  <a:pt x="1557364" y="1470576"/>
                  <a:pt x="1525595" y="1392596"/>
                </a:cubicBezTo>
                <a:cubicBezTo>
                  <a:pt x="1358082" y="1386820"/>
                  <a:pt x="1179017" y="1435918"/>
                  <a:pt x="982623" y="1415701"/>
                </a:cubicBezTo>
                <a:cubicBezTo>
                  <a:pt x="1051938" y="1346386"/>
                  <a:pt x="1153023" y="1352162"/>
                  <a:pt x="1231003" y="1314616"/>
                </a:cubicBezTo>
                <a:cubicBezTo>
                  <a:pt x="1170352" y="1262629"/>
                  <a:pt x="1095261" y="1294399"/>
                  <a:pt x="1025945" y="1297287"/>
                </a:cubicBezTo>
                <a:cubicBezTo>
                  <a:pt x="965294" y="1300175"/>
                  <a:pt x="812222" y="1227972"/>
                  <a:pt x="841104" y="1225083"/>
                </a:cubicBezTo>
                <a:cubicBezTo>
                  <a:pt x="1101037" y="1207755"/>
                  <a:pt x="1352306" y="1129775"/>
                  <a:pt x="1612239" y="1112445"/>
                </a:cubicBezTo>
                <a:cubicBezTo>
                  <a:pt x="1698883" y="1106668"/>
                  <a:pt x="1797081" y="1112445"/>
                  <a:pt x="1814409" y="1008471"/>
                </a:cubicBezTo>
                <a:cubicBezTo>
                  <a:pt x="1817297" y="979590"/>
                  <a:pt x="1808633" y="973814"/>
                  <a:pt x="1932824" y="979590"/>
                </a:cubicBezTo>
                <a:cubicBezTo>
                  <a:pt x="1981922" y="982478"/>
                  <a:pt x="2045461" y="982478"/>
                  <a:pt x="2083007" y="936268"/>
                </a:cubicBezTo>
                <a:cubicBezTo>
                  <a:pt x="2045461" y="898722"/>
                  <a:pt x="1990587" y="927603"/>
                  <a:pt x="1947265" y="924715"/>
                </a:cubicBezTo>
                <a:cubicBezTo>
                  <a:pt x="1828850" y="921827"/>
                  <a:pt x="1386963" y="904498"/>
                  <a:pt x="1271438" y="895834"/>
                </a:cubicBezTo>
                <a:cubicBezTo>
                  <a:pt x="1031721" y="875617"/>
                  <a:pt x="901755" y="933380"/>
                  <a:pt x="659150" y="907386"/>
                </a:cubicBezTo>
                <a:cubicBezTo>
                  <a:pt x="734242" y="890057"/>
                  <a:pt x="705361" y="866952"/>
                  <a:pt x="780453" y="846735"/>
                </a:cubicBezTo>
                <a:cubicBezTo>
                  <a:pt x="815110" y="838071"/>
                  <a:pt x="849768" y="820742"/>
                  <a:pt x="841104" y="788972"/>
                </a:cubicBezTo>
                <a:cubicBezTo>
                  <a:pt x="835327" y="757202"/>
                  <a:pt x="396329" y="690775"/>
                  <a:pt x="448316" y="659006"/>
                </a:cubicBezTo>
                <a:cubicBezTo>
                  <a:pt x="592723" y="575249"/>
                  <a:pt x="1020169" y="607019"/>
                  <a:pt x="910419" y="569473"/>
                </a:cubicBezTo>
                <a:cubicBezTo>
                  <a:pt x="742907" y="511710"/>
                  <a:pt x="716913" y="500157"/>
                  <a:pt x="604275" y="514598"/>
                </a:cubicBezTo>
                <a:cubicBezTo>
                  <a:pt x="506079" y="529039"/>
                  <a:pt x="113290" y="349974"/>
                  <a:pt x="15093" y="352862"/>
                </a:cubicBezTo>
                <a:cubicBezTo>
                  <a:pt x="-71551" y="352862"/>
                  <a:pt x="234593" y="211343"/>
                  <a:pt x="430987" y="136251"/>
                </a:cubicBezTo>
                <a:cubicBezTo>
                  <a:pt x="571784" y="82098"/>
                  <a:pt x="732076" y="70184"/>
                  <a:pt x="874092" y="17656"/>
                </a:cubicBezTo>
                <a:close/>
              </a:path>
            </a:pathLst>
          </a:custGeom>
          <a:solidFill>
            <a:schemeClr val="accent1">
              <a:alpha val="15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2D350-0A0F-F88B-CE8A-022B1404E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062" y="1293082"/>
            <a:ext cx="4482111" cy="3527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b="1" dirty="0"/>
              <a:t>БАСНЯ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D9B021-0BA1-2406-1570-2F2E6B0674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2128" y="5353740"/>
            <a:ext cx="5909514" cy="15028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dirty="0"/>
              <a:t>И. А. </a:t>
            </a:r>
            <a:r>
              <a:rPr lang="en-US" dirty="0" err="1"/>
              <a:t>Крылов</a:t>
            </a:r>
            <a:endParaRPr lang="en-US" dirty="0"/>
          </a:p>
          <a:p>
            <a:pPr algn="l"/>
            <a:r>
              <a:rPr lang="en-US" dirty="0"/>
              <a:t>"</a:t>
            </a:r>
            <a:r>
              <a:rPr lang="en-US" dirty="0" err="1"/>
              <a:t>Мартышка</a:t>
            </a:r>
            <a:r>
              <a:rPr lang="en-US" dirty="0"/>
              <a:t> и </a:t>
            </a:r>
            <a:r>
              <a:rPr lang="en-US" dirty="0" err="1"/>
              <a:t>очки</a:t>
            </a:r>
            <a:r>
              <a:rPr lang="en-US" dirty="0"/>
              <a:t>", "</a:t>
            </a:r>
            <a:r>
              <a:rPr lang="en-US" dirty="0" err="1"/>
              <a:t>волк</a:t>
            </a:r>
            <a:r>
              <a:rPr lang="en-US" dirty="0"/>
              <a:t> и </a:t>
            </a:r>
            <a:r>
              <a:rPr lang="en-US" dirty="0" err="1"/>
              <a:t>ягнёнок</a:t>
            </a:r>
            <a:r>
              <a:rPr lang="en-US" dirty="0"/>
              <a:t>", "</a:t>
            </a:r>
            <a:r>
              <a:rPr lang="en-US" dirty="0" err="1"/>
              <a:t>Слон</a:t>
            </a:r>
            <a:r>
              <a:rPr lang="en-US" dirty="0"/>
              <a:t> и </a:t>
            </a:r>
            <a:r>
              <a:rPr lang="en-US" dirty="0" err="1"/>
              <a:t>моська</a:t>
            </a:r>
            <a:r>
              <a:rPr lang="en-US" dirty="0"/>
              <a:t>"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6BFDF0B-6325-416D-926F-7141006DD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93668" y="5127460"/>
            <a:ext cx="6498333" cy="1730540"/>
          </a:xfrm>
          <a:custGeom>
            <a:avLst/>
            <a:gdLst>
              <a:gd name="connsiteX0" fmla="*/ 2987112 w 6498333"/>
              <a:gd name="connsiteY0" fmla="*/ 1730384 h 1730540"/>
              <a:gd name="connsiteX1" fmla="*/ 3113423 w 6498333"/>
              <a:gd name="connsiteY1" fmla="*/ 1728494 h 1730540"/>
              <a:gd name="connsiteX2" fmla="*/ 6436159 w 6498333"/>
              <a:gd name="connsiteY2" fmla="*/ 1396018 h 1730540"/>
              <a:gd name="connsiteX3" fmla="*/ 6498333 w 6498333"/>
              <a:gd name="connsiteY3" fmla="*/ 1381988 h 1730540"/>
              <a:gd name="connsiteX4" fmla="*/ 6498333 w 6498333"/>
              <a:gd name="connsiteY4" fmla="*/ 0 h 1730540"/>
              <a:gd name="connsiteX5" fmla="*/ 723703 w 6498333"/>
              <a:gd name="connsiteY5" fmla="*/ 0 h 1730540"/>
              <a:gd name="connsiteX6" fmla="*/ 629735 w 6498333"/>
              <a:gd name="connsiteY6" fmla="*/ 31770 h 1730540"/>
              <a:gd name="connsiteX7" fmla="*/ 127078 w 6498333"/>
              <a:gd name="connsiteY7" fmla="*/ 173371 h 1730540"/>
              <a:gd name="connsiteX8" fmla="*/ 0 w 6498333"/>
              <a:gd name="connsiteY8" fmla="*/ 235577 h 1730540"/>
              <a:gd name="connsiteX9" fmla="*/ 967530 w 6498333"/>
              <a:gd name="connsiteY9" fmla="*/ 225208 h 1730540"/>
              <a:gd name="connsiteX10" fmla="*/ 620954 w 6498333"/>
              <a:gd name="connsiteY10" fmla="*/ 408367 h 1730540"/>
              <a:gd name="connsiteX11" fmla="*/ 542972 w 6498333"/>
              <a:gd name="connsiteY11" fmla="*/ 463661 h 1730540"/>
              <a:gd name="connsiteX12" fmla="*/ 635392 w 6498333"/>
              <a:gd name="connsiteY12" fmla="*/ 515499 h 1730540"/>
              <a:gd name="connsiteX13" fmla="*/ 843339 w 6498333"/>
              <a:gd name="connsiteY13" fmla="*/ 532778 h 1730540"/>
              <a:gd name="connsiteX14" fmla="*/ 297479 w 6498333"/>
              <a:gd name="connsiteY14" fmla="*/ 584615 h 1730540"/>
              <a:gd name="connsiteX15" fmla="*/ 358130 w 6498333"/>
              <a:gd name="connsiteY15" fmla="*/ 688289 h 1730540"/>
              <a:gd name="connsiteX16" fmla="*/ 326361 w 6498333"/>
              <a:gd name="connsiteY16" fmla="*/ 809243 h 1730540"/>
              <a:gd name="connsiteX17" fmla="*/ 649833 w 6498333"/>
              <a:gd name="connsiteY17" fmla="*/ 854169 h 1730540"/>
              <a:gd name="connsiteX18" fmla="*/ 1111937 w 6498333"/>
              <a:gd name="connsiteY18" fmla="*/ 992402 h 1730540"/>
              <a:gd name="connsiteX19" fmla="*/ 1559599 w 6498333"/>
              <a:gd name="connsiteY19" fmla="*/ 1033872 h 1730540"/>
              <a:gd name="connsiteX20" fmla="*/ 1929284 w 6498333"/>
              <a:gd name="connsiteY20" fmla="*/ 1078798 h 1730540"/>
              <a:gd name="connsiteX21" fmla="*/ 1608698 w 6498333"/>
              <a:gd name="connsiteY21" fmla="*/ 1154826 h 1730540"/>
              <a:gd name="connsiteX22" fmla="*/ 2183442 w 6498333"/>
              <a:gd name="connsiteY22" fmla="*/ 1227398 h 1730540"/>
              <a:gd name="connsiteX23" fmla="*/ 2267197 w 6498333"/>
              <a:gd name="connsiteY23" fmla="*/ 1217031 h 1730540"/>
              <a:gd name="connsiteX24" fmla="*/ 3148082 w 6498333"/>
              <a:gd name="connsiteY24" fmla="*/ 1123724 h 1730540"/>
              <a:gd name="connsiteX25" fmla="*/ 3330034 w 6498333"/>
              <a:gd name="connsiteY25" fmla="*/ 1154826 h 1730540"/>
              <a:gd name="connsiteX26" fmla="*/ 3145192 w 6498333"/>
              <a:gd name="connsiteY26" fmla="*/ 1230854 h 1730540"/>
              <a:gd name="connsiteX27" fmla="*/ 2504025 w 6498333"/>
              <a:gd name="connsiteY27" fmla="*/ 1376000 h 1730540"/>
              <a:gd name="connsiteX28" fmla="*/ 2954575 w 6498333"/>
              <a:gd name="connsiteY28" fmla="*/ 1348352 h 1730540"/>
              <a:gd name="connsiteX29" fmla="*/ 2492471 w 6498333"/>
              <a:gd name="connsiteY29" fmla="*/ 1524600 h 1730540"/>
              <a:gd name="connsiteX30" fmla="*/ 2342289 w 6498333"/>
              <a:gd name="connsiteY30" fmla="*/ 1579893 h 1730540"/>
              <a:gd name="connsiteX31" fmla="*/ 2489584 w 6498333"/>
              <a:gd name="connsiteY31" fmla="*/ 1693935 h 1730540"/>
              <a:gd name="connsiteX32" fmla="*/ 2987112 w 6498333"/>
              <a:gd name="connsiteY32" fmla="*/ 1730384 h 173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498333" h="1730540">
                <a:moveTo>
                  <a:pt x="2987112" y="1730384"/>
                </a:moveTo>
                <a:cubicBezTo>
                  <a:pt x="3042664" y="1730870"/>
                  <a:pt x="3088152" y="1730222"/>
                  <a:pt x="3113423" y="1728494"/>
                </a:cubicBezTo>
                <a:cubicBezTo>
                  <a:pt x="3293752" y="1716831"/>
                  <a:pt x="4808270" y="1725943"/>
                  <a:pt x="6436159" y="1396018"/>
                </a:cubicBezTo>
                <a:lnTo>
                  <a:pt x="6498333" y="1381988"/>
                </a:lnTo>
                <a:lnTo>
                  <a:pt x="6498333" y="0"/>
                </a:lnTo>
                <a:lnTo>
                  <a:pt x="723703" y="0"/>
                </a:lnTo>
                <a:lnTo>
                  <a:pt x="629735" y="31770"/>
                </a:lnTo>
                <a:cubicBezTo>
                  <a:pt x="421263" y="101447"/>
                  <a:pt x="228886" y="161708"/>
                  <a:pt x="127078" y="173371"/>
                </a:cubicBezTo>
                <a:cubicBezTo>
                  <a:pt x="86644" y="176827"/>
                  <a:pt x="25993" y="163004"/>
                  <a:pt x="0" y="235577"/>
                </a:cubicBezTo>
                <a:cubicBezTo>
                  <a:pt x="306144" y="346163"/>
                  <a:pt x="641170" y="183739"/>
                  <a:pt x="967530" y="225208"/>
                </a:cubicBezTo>
                <a:cubicBezTo>
                  <a:pt x="866445" y="353075"/>
                  <a:pt x="745142" y="384177"/>
                  <a:pt x="620954" y="408367"/>
                </a:cubicBezTo>
                <a:cubicBezTo>
                  <a:pt x="589182" y="415279"/>
                  <a:pt x="542972" y="422191"/>
                  <a:pt x="542972" y="463661"/>
                </a:cubicBezTo>
                <a:cubicBezTo>
                  <a:pt x="542972" y="515499"/>
                  <a:pt x="594959" y="505130"/>
                  <a:pt x="635392" y="515499"/>
                </a:cubicBezTo>
                <a:cubicBezTo>
                  <a:pt x="693155" y="529321"/>
                  <a:pt x="762471" y="470573"/>
                  <a:pt x="843339" y="532778"/>
                </a:cubicBezTo>
                <a:cubicBezTo>
                  <a:pt x="646945" y="574247"/>
                  <a:pt x="476544" y="588071"/>
                  <a:pt x="297479" y="584615"/>
                </a:cubicBezTo>
                <a:cubicBezTo>
                  <a:pt x="323472" y="629541"/>
                  <a:pt x="378348" y="639908"/>
                  <a:pt x="358130" y="688289"/>
                </a:cubicBezTo>
                <a:cubicBezTo>
                  <a:pt x="343689" y="726304"/>
                  <a:pt x="283038" y="760862"/>
                  <a:pt x="326361" y="809243"/>
                </a:cubicBezTo>
                <a:cubicBezTo>
                  <a:pt x="427447" y="843802"/>
                  <a:pt x="554524" y="788508"/>
                  <a:pt x="649833" y="854169"/>
                </a:cubicBezTo>
                <a:cubicBezTo>
                  <a:pt x="782688" y="947476"/>
                  <a:pt x="961753" y="940565"/>
                  <a:pt x="1111937" y="992402"/>
                </a:cubicBezTo>
                <a:cubicBezTo>
                  <a:pt x="1161035" y="1009682"/>
                  <a:pt x="1472955" y="1023504"/>
                  <a:pt x="1559599" y="1033872"/>
                </a:cubicBezTo>
                <a:cubicBezTo>
                  <a:pt x="1678015" y="1047696"/>
                  <a:pt x="1805093" y="1023504"/>
                  <a:pt x="1929284" y="1078798"/>
                </a:cubicBezTo>
                <a:cubicBezTo>
                  <a:pt x="1828198" y="1130635"/>
                  <a:pt x="1727113" y="1075343"/>
                  <a:pt x="1608698" y="1154826"/>
                </a:cubicBezTo>
                <a:cubicBezTo>
                  <a:pt x="1825309" y="1175561"/>
                  <a:pt x="2015928" y="1158282"/>
                  <a:pt x="2183442" y="1227398"/>
                </a:cubicBezTo>
                <a:cubicBezTo>
                  <a:pt x="2203658" y="1237767"/>
                  <a:pt x="2238314" y="1220487"/>
                  <a:pt x="2267197" y="1217031"/>
                </a:cubicBezTo>
                <a:cubicBezTo>
                  <a:pt x="2561787" y="1179017"/>
                  <a:pt x="2853490" y="1134091"/>
                  <a:pt x="3148082" y="1123724"/>
                </a:cubicBezTo>
                <a:cubicBezTo>
                  <a:pt x="3214508" y="1120268"/>
                  <a:pt x="3327146" y="1092621"/>
                  <a:pt x="3330034" y="1154826"/>
                </a:cubicBezTo>
                <a:cubicBezTo>
                  <a:pt x="3330034" y="1251589"/>
                  <a:pt x="3214508" y="1220487"/>
                  <a:pt x="3145192" y="1230854"/>
                </a:cubicBezTo>
                <a:cubicBezTo>
                  <a:pt x="2931471" y="1268869"/>
                  <a:pt x="2711970" y="1282691"/>
                  <a:pt x="2504025" y="1376000"/>
                </a:cubicBezTo>
                <a:cubicBezTo>
                  <a:pt x="2654207" y="1365632"/>
                  <a:pt x="2804392" y="1358720"/>
                  <a:pt x="2954575" y="1348352"/>
                </a:cubicBezTo>
                <a:cubicBezTo>
                  <a:pt x="2787063" y="1386367"/>
                  <a:pt x="2654207" y="1476218"/>
                  <a:pt x="2492471" y="1524600"/>
                </a:cubicBezTo>
                <a:cubicBezTo>
                  <a:pt x="2408715" y="1548791"/>
                  <a:pt x="2342289" y="1579893"/>
                  <a:pt x="2342289" y="1579893"/>
                </a:cubicBezTo>
                <a:cubicBezTo>
                  <a:pt x="2342289" y="1579893"/>
                  <a:pt x="2356730" y="1655921"/>
                  <a:pt x="2489584" y="1693935"/>
                </a:cubicBezTo>
                <a:cubicBezTo>
                  <a:pt x="2563232" y="1717262"/>
                  <a:pt x="2820457" y="1728925"/>
                  <a:pt x="2987112" y="1730384"/>
                </a:cubicBezTo>
                <a:close/>
              </a:path>
            </a:pathLst>
          </a:custGeom>
          <a:solidFill>
            <a:schemeClr val="accent1">
              <a:alpha val="1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9E1FC7-FF91-E55F-67B9-9818B78CB69F}"/>
              </a:ext>
            </a:extLst>
          </p:cNvPr>
          <p:cNvSpPr txBox="1"/>
          <p:nvPr/>
        </p:nvSpPr>
        <p:spPr>
          <a:xfrm>
            <a:off x="1022683" y="2270960"/>
            <a:ext cx="458703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ea typeface="+mn-lt"/>
                <a:cs typeface="+mn-lt"/>
              </a:rPr>
              <a:t>- </a:t>
            </a:r>
            <a:r>
              <a:rPr lang="en-US" sz="2400" err="1">
                <a:ea typeface="+mn-lt"/>
                <a:cs typeface="+mn-lt"/>
              </a:rPr>
              <a:t>это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небольшой</a:t>
            </a:r>
            <a:r>
              <a:rPr lang="en-US" sz="2400" dirty="0">
                <a:ea typeface="+mn-lt"/>
                <a:cs typeface="+mn-lt"/>
              </a:rPr>
              <a:t>, </a:t>
            </a:r>
            <a:r>
              <a:rPr lang="en-US" sz="2400" err="1">
                <a:ea typeface="+mn-lt"/>
                <a:cs typeface="+mn-lt"/>
              </a:rPr>
              <a:t>чаще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всего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аллегорический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рассказ</a:t>
            </a:r>
            <a:r>
              <a:rPr lang="en-US" sz="2400" dirty="0">
                <a:ea typeface="+mn-lt"/>
                <a:cs typeface="+mn-lt"/>
              </a:rPr>
              <a:t>, </a:t>
            </a:r>
            <a:r>
              <a:rPr lang="en-US" sz="2400" err="1">
                <a:ea typeface="+mn-lt"/>
                <a:cs typeface="+mn-lt"/>
              </a:rPr>
              <a:t>иногда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написанный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стихами</a:t>
            </a:r>
            <a:r>
              <a:rPr lang="en-US" sz="2400" dirty="0">
                <a:ea typeface="+mn-lt"/>
                <a:cs typeface="+mn-lt"/>
              </a:rPr>
              <a:t>, </a:t>
            </a:r>
            <a:r>
              <a:rPr lang="en-US" sz="2400" err="1">
                <a:ea typeface="+mn-lt"/>
                <a:cs typeface="+mn-lt"/>
              </a:rPr>
              <a:t>имеющий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нравоучительное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err="1">
                <a:ea typeface="+mn-lt"/>
                <a:cs typeface="+mn-lt"/>
              </a:rPr>
              <a:t>содержание</a:t>
            </a:r>
            <a:r>
              <a:rPr lang="en-US" sz="2400" dirty="0">
                <a:ea typeface="+mn-lt"/>
                <a:cs typeface="+mn-lt"/>
              </a:rPr>
              <a:t>.</a:t>
            </a:r>
            <a:endParaRPr lang="en-US" sz="2400"/>
          </a:p>
        </p:txBody>
      </p:sp>
      <p:pic>
        <p:nvPicPr>
          <p:cNvPr id="6" name="Picture 5" descr="A monkey wearing glasses and holding a string of glasses&#10;&#10;Автоматически созданное описание">
            <a:extLst>
              <a:ext uri="{FF2B5EF4-FFF2-40B4-BE49-F238E27FC236}">
                <a16:creationId xmlns:a16="http://schemas.microsoft.com/office/drawing/2014/main" id="{40A0B110-6D49-21AE-B170-081A9926B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5074" y="1110916"/>
            <a:ext cx="2841459" cy="2891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Cartoon a cartoon of an elephant and a dog&#10;&#10;Автоматически созданное описание">
            <a:extLst>
              <a:ext uri="{FF2B5EF4-FFF2-40B4-BE49-F238E27FC236}">
                <a16:creationId xmlns:a16="http://schemas.microsoft.com/office/drawing/2014/main" id="{CCE44DA1-3B5D-5DE5-F2E6-0C77097B6B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1" r="5714" b="3560"/>
          <a:stretch/>
        </p:blipFill>
        <p:spPr>
          <a:xfrm>
            <a:off x="6504572" y="3915277"/>
            <a:ext cx="5419687" cy="2301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A cartoon of a llama eating a dog&#10;&#10;Автоматически созданное описание">
            <a:extLst>
              <a:ext uri="{FF2B5EF4-FFF2-40B4-BE49-F238E27FC236}">
                <a16:creationId xmlns:a16="http://schemas.microsoft.com/office/drawing/2014/main" id="{77435C72-DB04-F148-ED75-D781E95619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9" t="7073" r="2807" b="8058"/>
          <a:stretch/>
        </p:blipFill>
        <p:spPr>
          <a:xfrm>
            <a:off x="9339513" y="949714"/>
            <a:ext cx="2406319" cy="3054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4029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CDD8E39-EA14-4679-9655-1BFF5A7B63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looking at a candle in a mirror&#10;&#10;Автоматически созданное описание">
            <a:extLst>
              <a:ext uri="{FF2B5EF4-FFF2-40B4-BE49-F238E27FC236}">
                <a16:creationId xmlns:a16="http://schemas.microsoft.com/office/drawing/2014/main" id="{BC6D3931-6037-58CA-FF17-83930B9A7F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758" r="-1" b="37257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171914-A89E-D0F3-7D60-49C05F30C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1709" y="3512557"/>
            <a:ext cx="5552090" cy="119187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/>
              <a:t>БАЛЛАДА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715358-F4E7-B3A1-3DE3-76A885435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01709" y="4811636"/>
            <a:ext cx="5552089" cy="1544713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/>
              <a:t>от прованс. balada – танцевальная песня) – небольшое сюжетное стихотворение, в основе которого лежит какой-нибудь необычный случай фантастического, исторического или героического содержания.</a:t>
            </a:r>
          </a:p>
        </p:txBody>
      </p:sp>
    </p:spTree>
    <p:extLst>
      <p:ext uri="{BB962C8B-B14F-4D97-AF65-F5344CB8AC3E}">
        <p14:creationId xmlns:p14="http://schemas.microsoft.com/office/powerpoint/2010/main" val="3460413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544E5-2EDF-DB11-890D-EBFD77510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b="1"/>
              <a:t>ПОЭМА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BF51D-B849-6888-C2C9-26BDF9640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>
                <a:ea typeface="+mn-lt"/>
                <a:cs typeface="+mn-lt"/>
              </a:rPr>
              <a:t>– лиро-эпический жанр стихотворного повествования с развернутым сюжетом и ярко выраженной оценкой того, о чем повествуется.</a:t>
            </a:r>
            <a:endParaRPr lang="en-US" sz="2000"/>
          </a:p>
        </p:txBody>
      </p:sp>
      <p:pic>
        <p:nvPicPr>
          <p:cNvPr id="4" name="Picture 3" descr="A group of people standing in front of a door&#10;&#10;Автоматически созданное описание">
            <a:extLst>
              <a:ext uri="{FF2B5EF4-FFF2-40B4-BE49-F238E27FC236}">
                <a16:creationId xmlns:a16="http://schemas.microsoft.com/office/drawing/2014/main" id="{BC2C5245-AF35-2FFB-493B-C1E0217407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099" r="1" b="105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59925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and person sitting at a table&#10;&#10;Автоматически созданное описание">
            <a:extLst>
              <a:ext uri="{FF2B5EF4-FFF2-40B4-BE49-F238E27FC236}">
                <a16:creationId xmlns:a16="http://schemas.microsoft.com/office/drawing/2014/main" id="{A69A2664-4BC0-80BB-82FF-3812A65CE3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66" b="40684"/>
          <a:stretch/>
        </p:blipFill>
        <p:spPr>
          <a:xfrm>
            <a:off x="6979" y="10"/>
            <a:ext cx="12191999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3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E1C21E-BAC5-F10E-4D3A-E18BAB81A4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492" y="543204"/>
            <a:ext cx="10905059" cy="33303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РОМАН В СТИХАХ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E0A61-4F3D-107B-0C14-F7751F4D06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032872"/>
            <a:ext cx="10902016" cy="145451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-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лиро-эпический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жанр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поэзии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,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сочетающий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многоплановость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,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эпическую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объективность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романного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повествования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и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лирическое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,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субъективное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chemeClr val="bg1"/>
                </a:solidFill>
                <a:ea typeface="+mn-lt"/>
                <a:cs typeface="+mn-lt"/>
              </a:rPr>
              <a:t>начало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4E5597F-CE67-4085-9548-E6A8036DA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93881" y="4035362"/>
            <a:ext cx="5404237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3937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painting of a person holding flowers&#10;&#10;Автоматически созданное описание">
            <a:extLst>
              <a:ext uri="{FF2B5EF4-FFF2-40B4-BE49-F238E27FC236}">
                <a16:creationId xmlns:a16="http://schemas.microsoft.com/office/drawing/2014/main" id="{8A00AF9A-BE41-1DA3-C8AE-0F02C129C4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46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3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703E2CF-EFF1-D50B-6639-F3802AA48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643467"/>
            <a:ext cx="10905059" cy="33303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</a:rPr>
              <a:t>СПАСИБО ЗА ВНИМАНИЕ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5D65F6B0-7028-B75B-2CAD-F6DBBA0577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133135"/>
            <a:ext cx="10902016" cy="145451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</a:rPr>
              <a:t>!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4E5597F-CE67-4085-9548-E6A8036DA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93881" y="4035362"/>
            <a:ext cx="5404237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3641593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BrushVTI</vt:lpstr>
      <vt:lpstr>Лиро-эпический жанр</vt:lpstr>
      <vt:lpstr>Понятие лиро-эпического жанра</vt:lpstr>
      <vt:lpstr>PowerPoint Presentation</vt:lpstr>
      <vt:lpstr>Раскрытие человеческого характера</vt:lpstr>
      <vt:lpstr>БАСНЯ</vt:lpstr>
      <vt:lpstr>БАЛЛАДА</vt:lpstr>
      <vt:lpstr>ПОЭМА</vt:lpstr>
      <vt:lpstr>РОМАН В СТИХАХ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312</cp:revision>
  <dcterms:created xsi:type="dcterms:W3CDTF">2024-04-23T19:29:45Z</dcterms:created>
  <dcterms:modified xsi:type="dcterms:W3CDTF">2024-04-23T21:34:10Z</dcterms:modified>
</cp:coreProperties>
</file>