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F5480"/>
    <a:srgbClr val="AB0031"/>
    <a:srgbClr val="A10026"/>
    <a:srgbClr val="A56FB1"/>
    <a:srgbClr val="006F9D"/>
    <a:srgbClr val="2EA061"/>
    <a:srgbClr val="35C611"/>
    <a:srgbClr val="07E8F6"/>
    <a:srgbClr val="FFBE06"/>
    <a:srgbClr val="A167A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30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3B15EE-54A9-4A38-BFB1-DAC05ECC3785}" type="datetimeFigureOut">
              <a:rPr lang="ru-RU" smtClean="0"/>
              <a:pPr/>
              <a:t>05.11.2019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9032B-3603-441A-986F-97A892D62E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672"/>
          <a:stretch/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 userDrawn="1"/>
        </p:nvSpPr>
        <p:spPr>
          <a:xfrm>
            <a:off x="2142563" y="999564"/>
            <a:ext cx="4858871" cy="4858871"/>
          </a:xfrm>
          <a:prstGeom prst="ellipse">
            <a:avLst/>
          </a:prstGeom>
          <a:solidFill>
            <a:schemeClr val="bg1">
              <a:alpha val="79000"/>
            </a:schemeClr>
          </a:solidFill>
          <a:ln w="107950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7815E-F7B8-4E93-9F6C-89F6C3C8DBB8}" type="datetimeFigureOut">
              <a:rPr lang="en-US" smtClean="0"/>
              <a:pPr/>
              <a:t>11/5/2019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672"/>
          <a:stretch/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276223" y="253252"/>
            <a:ext cx="8591551" cy="6351495"/>
          </a:xfrm>
          <a:prstGeom prst="rect">
            <a:avLst/>
          </a:prstGeom>
          <a:solidFill>
            <a:schemeClr val="bg1">
              <a:alpha val="79000"/>
            </a:schemeClr>
          </a:solidFill>
          <a:ln w="107950" cmpd="dbl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9112" y="1214847"/>
            <a:ext cx="5074920" cy="3181414"/>
          </a:xfrm>
        </p:spPr>
        <p:txBody>
          <a:bodyPr anchor="ctr">
            <a:normAutofit/>
          </a:bodyPr>
          <a:lstStyle/>
          <a:p>
            <a:r>
              <a:rPr lang="ru-RU" sz="4400" b="1" dirty="0" err="1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Портфолио</a:t>
            </a:r>
            <a:r>
              <a:rPr lang="ru-RU" sz="4400" b="1" dirty="0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4400" b="1" dirty="0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b="1" dirty="0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err="1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Храмченковой</a:t>
            </a:r>
            <a:r>
              <a:rPr lang="ru-RU" sz="4400" dirty="0" smtClean="0">
                <a:ln w="0"/>
                <a:solidFill>
                  <a:srgbClr val="A100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Анастасии</a:t>
            </a:r>
            <a:endParaRPr lang="en-US" sz="4400" dirty="0">
              <a:ln w="0"/>
              <a:solidFill>
                <a:srgbClr val="A1002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95282" y="4077831"/>
            <a:ext cx="4992624" cy="631634"/>
          </a:xfrm>
        </p:spPr>
        <p:txBody>
          <a:bodyPr>
            <a:normAutofit fontScale="92500"/>
          </a:bodyPr>
          <a:lstStyle/>
          <a:p>
            <a:r>
              <a:rPr lang="ru-RU" sz="2800" dirty="0" smtClean="0">
                <a:solidFill>
                  <a:srgbClr val="A56FB1"/>
                </a:solidFill>
                <a:latin typeface="Times New Roman" pitchFamily="18" charset="0"/>
                <a:cs typeface="Times New Roman" pitchFamily="18" charset="0"/>
              </a:rPr>
              <a:t>студентки группы СПК-СПБ-11</a:t>
            </a:r>
            <a:endParaRPr lang="en-US" sz="2800" dirty="0">
              <a:solidFill>
                <a:srgbClr val="A56FB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94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v08obLyK8s4.jpg"/>
          <p:cNvPicPr>
            <a:picLocks noChangeAspect="1"/>
          </p:cNvPicPr>
          <p:nvPr/>
        </p:nvPicPr>
        <p:blipFill>
          <a:blip r:embed="rId2"/>
          <a:srcRect l="21968" t="20655" r="43537" b="45756"/>
          <a:stretch>
            <a:fillRect/>
          </a:stretch>
        </p:blipFill>
        <p:spPr>
          <a:xfrm>
            <a:off x="685800" y="672353"/>
            <a:ext cx="2978331" cy="33179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02718" y="627399"/>
            <a:ext cx="481020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ФИО: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Храмченкова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Анастасия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Владимировна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Дата рождения: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17.03.2000 г. (19 лет)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Образование: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-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среднее специальное, с отличием закончила «Михайловский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профессионально-педагогичекий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колледж им.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В.В.Арнаутова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по профилю «Преподавание в начальных классах» 2015 г.;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-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студентка «Волгоградского государственного социально-педагогического университета» по профилю «Психология и социальная педагогика»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  E-mail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AnastasiyVladHram@gmail.com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A1002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>
              <a:solidFill>
                <a:srgbClr val="A1002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Похожее изображение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99510" y="1443087"/>
            <a:ext cx="3605347" cy="237126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57199" y="2573376"/>
            <a:ext cx="831644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Моё кредо </a:t>
            </a:r>
          </a:p>
          <a:p>
            <a:pPr algn="ctr"/>
            <a:endParaRPr lang="ru-RU" sz="32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«Всестороннее самообразование, </a:t>
            </a:r>
          </a:p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стремление к новым горизонтам и </a:t>
            </a:r>
          </a:p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новым целям»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32366" y="634277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/>
              <a:t> 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«Всего сильней – огонь души. Зажечь в себе его спеши!» (М.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Скребицкая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49489" y="809892"/>
            <a:ext cx="43368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AB0031"/>
                </a:solidFill>
                <a:latin typeface="Times New Roman" pitchFamily="18" charset="0"/>
                <a:cs typeface="Times New Roman" pitchFamily="18" charset="0"/>
              </a:rPr>
              <a:t>лучших </a:t>
            </a:r>
          </a:p>
          <a:p>
            <a:r>
              <a:rPr lang="ru-RU" sz="3200" b="1" i="1" dirty="0" smtClean="0">
                <a:solidFill>
                  <a:srgbClr val="AB0031"/>
                </a:solidFill>
                <a:latin typeface="Times New Roman" pitchFamily="18" charset="0"/>
                <a:cs typeface="Times New Roman" pitchFamily="18" charset="0"/>
              </a:rPr>
              <a:t>личностных </a:t>
            </a:r>
          </a:p>
          <a:p>
            <a:r>
              <a:rPr lang="ru-RU" sz="3200" b="1" i="1" dirty="0" smtClean="0">
                <a:solidFill>
                  <a:srgbClr val="AB0031"/>
                </a:solidFill>
                <a:latin typeface="Times New Roman" pitchFamily="18" charset="0"/>
                <a:cs typeface="Times New Roman" pitchFamily="18" charset="0"/>
              </a:rPr>
              <a:t>качеств</a:t>
            </a:r>
            <a:endParaRPr lang="ru-RU" sz="3200" b="1" i="1" dirty="0">
              <a:solidFill>
                <a:srgbClr val="AB003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Картинки по запросу цифра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36914" y="313508"/>
            <a:ext cx="2822258" cy="282225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058093" y="3239587"/>
            <a:ext cx="4587281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Организованность;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Целеустремлённость;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Гумманность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Инициатива;</a:t>
            </a:r>
          </a:p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Организаторские качества</a:t>
            </a:r>
          </a:p>
          <a:p>
            <a:endParaRPr lang="ru-RU" dirty="0"/>
          </a:p>
        </p:txBody>
      </p:sp>
      <p:pic>
        <p:nvPicPr>
          <p:cNvPr id="17416" name="Picture 8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33404" y="1736909"/>
            <a:ext cx="2644390" cy="38409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Картинки по запросу красивая цифра 3 картин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6447" y="504103"/>
            <a:ext cx="1631949" cy="214765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428314" y="822954"/>
            <a:ext cx="26778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факта </a:t>
            </a:r>
          </a:p>
          <a:p>
            <a:r>
              <a:rPr lang="ru-RU" sz="32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</a:t>
            </a:r>
          </a:p>
          <a:p>
            <a:r>
              <a:rPr lang="ru-RU" sz="3200" b="1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мне</a:t>
            </a:r>
            <a:endParaRPr lang="ru-RU" sz="3200" b="1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1254" y="2971031"/>
            <a:ext cx="563585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еломан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Очень люблю животных, особенно собак);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Мой мозг постоянно получает до 100 миллионов порций информации, идущей от глаз, носа, ушей, кожи и рецепторов внутри тела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8436" name="Picture 4" descr="Картинки по запросу милые собаки картинки на белом фоне)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16286" y="2220684"/>
            <a:ext cx="4262846" cy="42628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</TotalTime>
  <Words>144</Words>
  <Application>Microsoft Office PowerPoint</Application>
  <PresentationFormat>Экран (4:3)</PresentationFormat>
  <Paragraphs>32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Office Theme</vt:lpstr>
      <vt:lpstr>Портфолио   Храмченковой Анастасии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11</cp:lastModifiedBy>
  <cp:revision>54</cp:revision>
  <dcterms:created xsi:type="dcterms:W3CDTF">2018-09-04T12:10:47Z</dcterms:created>
  <dcterms:modified xsi:type="dcterms:W3CDTF">2019-11-05T09:48:45Z</dcterms:modified>
</cp:coreProperties>
</file>