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5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9A162-7EBF-43F7-8785-03B8CDDB9785}" v="868" dt="2019-11-04T09:51:18.7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13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858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637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281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037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16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21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015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8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1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196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26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вода, внешний, солнце, зака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26CF9D7-F5BF-4488-A81D-A308862DF9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0647" b="3310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017327" y="531601"/>
            <a:ext cx="10987530" cy="3099654"/>
          </a:xfrm>
        </p:spPr>
        <p:txBody>
          <a:bodyPr>
            <a:normAutofit fontScale="90000"/>
          </a:bodyPr>
          <a:lstStyle/>
          <a:p>
            <a:r>
              <a:rPr lang="en-US" sz="2400" dirty="0" err="1">
                <a:latin typeface="Calibri"/>
                <a:cs typeface="Calibri"/>
              </a:rPr>
              <a:t>ФИО:</a:t>
            </a:r>
            <a:r>
              <a:rPr lang="en-US" sz="2400" dirty="0" err="1">
                <a:latin typeface="Calibri"/>
                <a:ea typeface="Tahoma"/>
                <a:cs typeface="Calibri"/>
              </a:rPr>
              <a:t>Ш</a:t>
            </a:r>
            <a:r>
              <a:rPr lang="en-US" sz="2400" dirty="0" err="1">
                <a:latin typeface="Calibri"/>
                <a:ea typeface="Tahoma"/>
                <a:cs typeface="Tahoma"/>
              </a:rPr>
              <a:t>нейдер</a:t>
            </a:r>
            <a:r>
              <a:rPr lang="en-US" sz="2400" dirty="0">
                <a:latin typeface="Calibri"/>
                <a:ea typeface="Tahoma"/>
                <a:cs typeface="Tahoma"/>
              </a:rPr>
              <a:t> </a:t>
            </a:r>
            <a:r>
              <a:rPr lang="en-US" sz="2400" dirty="0" err="1">
                <a:latin typeface="Calibri"/>
                <a:ea typeface="Tahoma"/>
                <a:cs typeface="Tahoma"/>
              </a:rPr>
              <a:t>Алиса</a:t>
            </a:r>
            <a:r>
              <a:rPr lang="en-US" sz="2400" dirty="0">
                <a:latin typeface="Calibri"/>
                <a:ea typeface="Tahoma"/>
                <a:cs typeface="Tahoma"/>
              </a:rPr>
              <a:t> </a:t>
            </a:r>
            <a:r>
              <a:rPr lang="en-US" sz="2400" dirty="0" err="1">
                <a:latin typeface="Calibri"/>
                <a:ea typeface="Tahoma"/>
                <a:cs typeface="Tahoma"/>
              </a:rPr>
              <a:t>Евгеньевна</a:t>
            </a:r>
            <a:br>
              <a:rPr lang="en-US" dirty="0">
                <a:latin typeface="Calibri"/>
              </a:rPr>
            </a:br>
            <a:r>
              <a:rPr lang="en-US" sz="2400" dirty="0">
                <a:latin typeface="Calibri"/>
                <a:ea typeface="Tahoma"/>
                <a:cs typeface="Tahoma"/>
              </a:rPr>
              <a:t>Возраст:17 </a:t>
            </a:r>
            <a:r>
              <a:rPr lang="en-US" sz="2400" dirty="0" err="1">
                <a:latin typeface="Calibri"/>
                <a:ea typeface="Tahoma"/>
                <a:cs typeface="Tahoma"/>
              </a:rPr>
              <a:t>лет</a:t>
            </a:r>
            <a:br>
              <a:rPr lang="en-US" dirty="0">
                <a:latin typeface="Calibri"/>
              </a:rPr>
            </a:br>
            <a:r>
              <a:rPr lang="en-US" sz="2400" dirty="0" err="1">
                <a:latin typeface="Calibri"/>
                <a:ea typeface="Tahoma"/>
                <a:cs typeface="Tahoma"/>
              </a:rPr>
              <a:t>Место</a:t>
            </a:r>
            <a:r>
              <a:rPr lang="en-US" sz="2400" dirty="0">
                <a:latin typeface="Calibri"/>
                <a:ea typeface="Tahoma"/>
                <a:cs typeface="Tahoma"/>
              </a:rPr>
              <a:t> </a:t>
            </a:r>
            <a:r>
              <a:rPr lang="en-US" sz="2400" dirty="0" err="1">
                <a:latin typeface="Calibri"/>
                <a:ea typeface="Tahoma"/>
                <a:cs typeface="Tahoma"/>
              </a:rPr>
              <a:t>рождения:город</a:t>
            </a:r>
            <a:r>
              <a:rPr lang="en-US" sz="2400" dirty="0">
                <a:latin typeface="Calibri"/>
                <a:ea typeface="Tahoma"/>
                <a:cs typeface="Tahoma"/>
              </a:rPr>
              <a:t> </a:t>
            </a:r>
            <a:r>
              <a:rPr lang="en-US" sz="2400" dirty="0" err="1">
                <a:latin typeface="Calibri"/>
                <a:ea typeface="Tahoma"/>
                <a:cs typeface="Tahoma"/>
              </a:rPr>
              <a:t>Камышин</a:t>
            </a:r>
            <a:br>
              <a:rPr lang="en-US" sz="2400" dirty="0">
                <a:latin typeface="Calibri"/>
                <a:ea typeface="Tahoma"/>
                <a:cs typeface="Tahoma"/>
              </a:rPr>
            </a:br>
            <a:r>
              <a:rPr lang="en-US" sz="2400" dirty="0" err="1">
                <a:latin typeface="Calibri"/>
                <a:ea typeface="Tahoma"/>
                <a:cs typeface="Tahoma"/>
              </a:rPr>
              <a:t>Контактные</a:t>
            </a:r>
            <a:r>
              <a:rPr lang="en-US" sz="2400" dirty="0">
                <a:latin typeface="Calibri"/>
                <a:ea typeface="Tahoma"/>
                <a:cs typeface="Tahoma"/>
              </a:rPr>
              <a:t> данные:9377256039</a:t>
            </a:r>
            <a:br>
              <a:rPr lang="en-US" sz="2400" dirty="0">
                <a:latin typeface="Calibri"/>
                <a:ea typeface="Tahoma"/>
                <a:cs typeface="Tahoma"/>
              </a:rPr>
            </a:br>
            <a:r>
              <a:rPr lang="en-US" sz="2400" dirty="0">
                <a:latin typeface="Calibri"/>
                <a:ea typeface="Tahoma"/>
                <a:cs typeface="Tahoma"/>
              </a:rPr>
              <a:t>alisasnejder963@gmail.com</a:t>
            </a:r>
            <a:br>
              <a:rPr lang="en-US" sz="2400" dirty="0">
                <a:latin typeface="Calibri"/>
                <a:ea typeface="Tahoma"/>
                <a:cs typeface="Tahoma"/>
              </a:rPr>
            </a:br>
            <a:br>
              <a:rPr lang="en-US" dirty="0">
                <a:latin typeface="Calibri"/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495445"/>
            <a:ext cx="10225530" cy="590321"/>
          </a:xfrm>
        </p:spPr>
        <p:txBody>
          <a:bodyPr>
            <a:norm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1976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4EDD53-555C-471B-86EA-09B03958E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58" y="662412"/>
            <a:ext cx="4733307" cy="447010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 err="1">
                <a:latin typeface="Calibri"/>
                <a:cs typeface="Calibri"/>
              </a:rPr>
              <a:t>Место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cs typeface="Calibri"/>
              </a:rPr>
              <a:t>обучения:Волгоградский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cs typeface="Calibri"/>
              </a:rPr>
              <a:t>государственный</a:t>
            </a:r>
            <a:r>
              <a:rPr lang="en-US" sz="2400" dirty="0">
                <a:latin typeface="Calibri"/>
                <a:cs typeface="Calibri"/>
              </a:rPr>
              <a:t> </a:t>
            </a:r>
            <a:r>
              <a:rPr lang="en-US" sz="2400" dirty="0" err="1">
                <a:latin typeface="Calibri"/>
                <a:cs typeface="Calibri"/>
              </a:rPr>
              <a:t>социально-педагогический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cs typeface="Calibri"/>
              </a:rPr>
              <a:t>университет</a:t>
            </a:r>
            <a:br>
              <a:rPr lang="en-US" sz="2400" dirty="0">
                <a:solidFill>
                  <a:schemeClr val="tx1"/>
                </a:solidFill>
                <a:latin typeface="Calibri"/>
                <a:cs typeface="Calibri"/>
              </a:rPr>
            </a:b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 err="1">
                <a:latin typeface="Calibri"/>
                <a:cs typeface="Calibri"/>
              </a:rPr>
              <a:t>Образование:психолого-педагогическое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cs typeface="Calibri"/>
              </a:rPr>
              <a:t>образование</a:t>
            </a:r>
            <a:endParaRPr lang="en-US" sz="2400" b="0" kern="1200" cap="all" dirty="0" err="1">
              <a:latin typeface="Calibri"/>
              <a:cs typeface="Calibri"/>
            </a:endParaRPr>
          </a:p>
        </p:txBody>
      </p:sp>
      <p:pic>
        <p:nvPicPr>
          <p:cNvPr id="4" name="Рисунок 4" descr="Изображение выглядит как человек, женщина, сидит, девочк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C11E47E-88D2-4917-AB44-4DF14A5A94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" b="9016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464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4F629B-2C69-4689-8FD9-96BCAC49B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592" y="2139892"/>
            <a:ext cx="7225075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>
                <a:solidFill>
                  <a:schemeClr val="tx2"/>
                </a:solidFill>
                <a:latin typeface="Comic Sans MS"/>
              </a:rPr>
              <a:t>Факты о себе:</a:t>
            </a:r>
            <a:br>
              <a:rPr lang="ru-RU" sz="1500">
                <a:solidFill>
                  <a:schemeClr val="tx2"/>
                </a:solidFill>
                <a:latin typeface="Comic Sans MS"/>
              </a:rPr>
            </a:br>
            <a:r>
              <a:rPr lang="ru-RU" sz="1500">
                <a:solidFill>
                  <a:schemeClr val="tx2"/>
                </a:solidFill>
                <a:latin typeface="Comic Sans MS"/>
              </a:rPr>
              <a:t>1.всегда улыбаюсь</a:t>
            </a:r>
            <a:br>
              <a:rPr lang="ru-RU" sz="1500">
                <a:solidFill>
                  <a:schemeClr val="tx2"/>
                </a:solidFill>
                <a:latin typeface="Comic Sans MS"/>
              </a:rPr>
            </a:br>
            <a:r>
              <a:rPr lang="ru-RU" sz="1500">
                <a:solidFill>
                  <a:schemeClr val="tx2"/>
                </a:solidFill>
                <a:latin typeface="Comic Sans MS"/>
              </a:rPr>
              <a:t>2.легко нахожу общий язык почти со всеми людьми</a:t>
            </a:r>
            <a:br>
              <a:rPr lang="ru-RU" sz="1500">
                <a:solidFill>
                  <a:schemeClr val="tx2"/>
                </a:solidFill>
                <a:latin typeface="Comic Sans MS"/>
              </a:rPr>
            </a:br>
            <a:r>
              <a:rPr lang="ru-RU" sz="1500">
                <a:solidFill>
                  <a:schemeClr val="tx2"/>
                </a:solidFill>
                <a:latin typeface="Comic Sans MS"/>
              </a:rPr>
              <a:t>3.никогда не откажу в помощи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DF2DAE7-D2FC-47B2-931A-74356C604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2726" y="1896533"/>
            <a:ext cx="7225074" cy="3962266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4" name="Рисунок 4" descr="Изображение выглядит как человек, женщина, девочка, молодо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6784C123-557D-42D6-B7F5-0B094ED70F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28" r="5" b="3"/>
          <a:stretch/>
        </p:blipFill>
        <p:spPr>
          <a:xfrm>
            <a:off x="446534" y="601201"/>
            <a:ext cx="3703320" cy="577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67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080E83-8972-45E1-8616-196912736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1006" y="274337"/>
            <a:ext cx="6140495" cy="25009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dirty="0" err="1">
                <a:latin typeface="Calibri"/>
                <a:cs typeface="Calibri"/>
              </a:rPr>
              <a:t>Личностные</a:t>
            </a:r>
            <a:r>
              <a:rPr lang="en-US" sz="2400" dirty="0">
                <a:latin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cs typeface="Calibri"/>
              </a:rPr>
              <a:t>качества</a:t>
            </a:r>
            <a:r>
              <a:rPr lang="en-US" sz="2400" dirty="0">
                <a:latin typeface="Calibri"/>
                <a:cs typeface="Calibri"/>
              </a:rPr>
              <a:t>: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1)</a:t>
            </a:r>
            <a:r>
              <a:rPr lang="en-US" sz="2400" dirty="0" err="1">
                <a:latin typeface="Calibri"/>
                <a:cs typeface="Calibri"/>
              </a:rPr>
              <a:t>Общительность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2)</a:t>
            </a:r>
            <a:r>
              <a:rPr lang="en-US" sz="2400" dirty="0" err="1">
                <a:latin typeface="Calibri"/>
                <a:cs typeface="Calibri"/>
              </a:rPr>
              <a:t>Пунктуальность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3)</a:t>
            </a:r>
            <a:r>
              <a:rPr lang="en-US" sz="2400" dirty="0" err="1">
                <a:latin typeface="Calibri"/>
                <a:cs typeface="Calibri"/>
              </a:rPr>
              <a:t>Ответственность</a:t>
            </a:r>
            <a:br>
              <a:rPr lang="en-US" dirty="0"/>
            </a:br>
            <a:r>
              <a:rPr lang="en-US" sz="2400" dirty="0">
                <a:latin typeface="Calibri"/>
                <a:cs typeface="Calibri"/>
              </a:rPr>
              <a:t>4)</a:t>
            </a:r>
            <a:r>
              <a:rPr lang="en-US" sz="2400" dirty="0" err="1">
                <a:latin typeface="Calibri"/>
                <a:cs typeface="Calibri"/>
              </a:rPr>
              <a:t>Аккуратность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5)</a:t>
            </a:r>
            <a:r>
              <a:rPr lang="en-US" sz="2400" dirty="0" err="1">
                <a:latin typeface="Calibri"/>
                <a:cs typeface="Calibri"/>
              </a:rPr>
              <a:t>Чуткость</a:t>
            </a:r>
            <a:endParaRPr lang="en-US" sz="2400" kern="1200" dirty="0" err="1">
              <a:latin typeface="Calibri"/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Рисунок 4" descr="Изображение выглядит как человек, внутренний, женщина, стол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6BD0D42-03BF-4048-9FDF-67C780EEC8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408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5656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0</TotalTime>
  <Words>0</Words>
  <Application>Microsoft Office PowerPoint</Application>
  <PresentationFormat>Широкоэкранный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Office Theme</vt:lpstr>
      <vt:lpstr>ФИО:Шнейдер Алиса Евгеньевна Возраст:17 лет Место рождения:город Камышин Контактные данные:9377256039 alisasnejder963@gmail.com  </vt:lpstr>
      <vt:lpstr>Место обучения:Волгоградский государственный социально-педагогический университет  Образование:психолого-педагогическое образование</vt:lpstr>
      <vt:lpstr>Факты о себе: 1.всегда улыбаюсь 2.легко нахожу общий язык почти со всеми людьми 3.никогда не откажу в помощи</vt:lpstr>
      <vt:lpstr>Личностные качества: 1)Общительность 2)Пунктуальность 3)Ответственность 4)Аккуратность 5)Чуткость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171</cp:revision>
  <dcterms:created xsi:type="dcterms:W3CDTF">2014-09-12T02:12:20Z</dcterms:created>
  <dcterms:modified xsi:type="dcterms:W3CDTF">2019-11-04T09:54:38Z</dcterms:modified>
</cp:coreProperties>
</file>