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5" r:id="rId8"/>
    <p:sldId id="261" r:id="rId9"/>
    <p:sldId id="266" r:id="rId10"/>
    <p:sldId id="260" r:id="rId11"/>
    <p:sldId id="264" r:id="rId12"/>
    <p:sldId id="268" r:id="rId13"/>
    <p:sldId id="267" r:id="rId14"/>
    <p:sldId id="269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9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76" d="100"/>
          <a:sy n="76" d="100"/>
        </p:scale>
        <p:origin x="-11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06CBDD-78F8-41CC-951B-DCAD5D7CA26C}" type="doc">
      <dgm:prSet loTypeId="urn:microsoft.com/office/officeart/2005/8/layout/chevron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5DB689-9377-4431-831E-4FA72870ACF4}">
      <dgm:prSet phldrT="[Текст]"/>
      <dgm:spPr/>
      <dgm:t>
        <a:bodyPr/>
        <a:lstStyle/>
        <a:p>
          <a:r>
            <a:rPr lang="ru-RU" dirty="0" smtClean="0"/>
            <a:t>1 этап</a:t>
          </a:r>
          <a:endParaRPr lang="ru-RU" dirty="0"/>
        </a:p>
      </dgm:t>
    </dgm:pt>
    <dgm:pt modelId="{6EA310D0-6920-4FFA-9857-71A7D38D3EC0}" type="parTrans" cxnId="{CA4B1641-B530-476D-809C-63EE84550446}">
      <dgm:prSet/>
      <dgm:spPr/>
      <dgm:t>
        <a:bodyPr/>
        <a:lstStyle/>
        <a:p>
          <a:endParaRPr lang="ru-RU"/>
        </a:p>
      </dgm:t>
    </dgm:pt>
    <dgm:pt modelId="{701E431F-54AE-4765-802C-0439C4706112}" type="sibTrans" cxnId="{CA4B1641-B530-476D-809C-63EE84550446}">
      <dgm:prSet/>
      <dgm:spPr/>
      <dgm:t>
        <a:bodyPr/>
        <a:lstStyle/>
        <a:p>
          <a:endParaRPr lang="ru-RU"/>
        </a:p>
      </dgm:t>
    </dgm:pt>
    <dgm:pt modelId="{0407B595-C055-4758-972D-9B60EB86840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FFE9C9"/>
        </a:solidFill>
      </dgm:spPr>
      <dgm:t>
        <a:bodyPr/>
        <a:lstStyle/>
        <a:p>
          <a:pPr algn="just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процесс обучения при помощи программ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1743AFDE-0882-4391-9B2F-06FD3463B956}" type="parTrans" cxnId="{B625A7EB-472A-4A19-9D03-451B6E6FA3DE}">
      <dgm:prSet/>
      <dgm:spPr/>
      <dgm:t>
        <a:bodyPr/>
        <a:lstStyle/>
        <a:p>
          <a:endParaRPr lang="ru-RU"/>
        </a:p>
      </dgm:t>
    </dgm:pt>
    <dgm:pt modelId="{0BD9BF3F-79F4-4555-ADE2-BD7EB81F9E8F}" type="sibTrans" cxnId="{B625A7EB-472A-4A19-9D03-451B6E6FA3DE}">
      <dgm:prSet/>
      <dgm:spPr/>
      <dgm:t>
        <a:bodyPr/>
        <a:lstStyle/>
        <a:p>
          <a:endParaRPr lang="ru-RU"/>
        </a:p>
      </dgm:t>
    </dgm:pt>
    <dgm:pt modelId="{A389923F-F76E-4540-BED8-D99BBE944A8A}">
      <dgm:prSet phldrT="[Текст]"/>
      <dgm:spPr/>
      <dgm:t>
        <a:bodyPr/>
        <a:lstStyle/>
        <a:p>
          <a:r>
            <a:rPr lang="ru-RU" dirty="0" smtClean="0"/>
            <a:t>2 этап</a:t>
          </a:r>
          <a:endParaRPr lang="ru-RU" dirty="0"/>
        </a:p>
      </dgm:t>
    </dgm:pt>
    <dgm:pt modelId="{3B3E79AB-610C-40CF-B648-1F078F837491}" type="parTrans" cxnId="{A1F98EFE-74AE-4690-9EE2-3DE60B44CA97}">
      <dgm:prSet/>
      <dgm:spPr/>
      <dgm:t>
        <a:bodyPr/>
        <a:lstStyle/>
        <a:p>
          <a:endParaRPr lang="ru-RU"/>
        </a:p>
      </dgm:t>
    </dgm:pt>
    <dgm:pt modelId="{4226E2A5-095F-41D9-A275-1FBCCB6576DD}" type="sibTrans" cxnId="{A1F98EFE-74AE-4690-9EE2-3DE60B44CA97}">
      <dgm:prSet/>
      <dgm:spPr/>
      <dgm:t>
        <a:bodyPr/>
        <a:lstStyle/>
        <a:p>
          <a:endParaRPr lang="ru-RU"/>
        </a:p>
      </dgm:t>
    </dgm:pt>
    <dgm:pt modelId="{B0A15F17-3DE2-4AD4-813F-33649EEB019A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FFE9C9"/>
        </a:solidFill>
      </dgm:spPr>
      <dgm:t>
        <a:bodyPr/>
        <a:lstStyle/>
        <a:p>
          <a:pPr algn="just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подключение некоторых элементов аудиторного образования, в процессе которого применяются различные формы контроля полученных знаний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14BC09C8-539D-48D5-924E-13F6BCB3876F}" type="parTrans" cxnId="{ED47AF9C-B690-49DF-9457-9A1678E6839D}">
      <dgm:prSet/>
      <dgm:spPr/>
      <dgm:t>
        <a:bodyPr/>
        <a:lstStyle/>
        <a:p>
          <a:endParaRPr lang="ru-RU"/>
        </a:p>
      </dgm:t>
    </dgm:pt>
    <dgm:pt modelId="{CBC006EA-8533-4D18-A5F9-D4D51B648FD5}" type="sibTrans" cxnId="{ED47AF9C-B690-49DF-9457-9A1678E6839D}">
      <dgm:prSet/>
      <dgm:spPr/>
      <dgm:t>
        <a:bodyPr/>
        <a:lstStyle/>
        <a:p>
          <a:endParaRPr lang="ru-RU"/>
        </a:p>
      </dgm:t>
    </dgm:pt>
    <dgm:pt modelId="{23FD66D9-A48A-44E7-B905-3A6413A77F7E}">
      <dgm:prSet phldrT="[Текст]"/>
      <dgm:spPr/>
      <dgm:t>
        <a:bodyPr/>
        <a:lstStyle/>
        <a:p>
          <a:r>
            <a:rPr lang="ru-RU" dirty="0" smtClean="0"/>
            <a:t>3 этап</a:t>
          </a:r>
          <a:endParaRPr lang="ru-RU" dirty="0"/>
        </a:p>
      </dgm:t>
    </dgm:pt>
    <dgm:pt modelId="{D64829CE-D585-4B6D-B9C9-FBA0D35E4683}" type="parTrans" cxnId="{33E20CC6-E5FC-4F06-8641-1A6A20DCB4E4}">
      <dgm:prSet/>
      <dgm:spPr/>
      <dgm:t>
        <a:bodyPr/>
        <a:lstStyle/>
        <a:p>
          <a:endParaRPr lang="ru-RU"/>
        </a:p>
      </dgm:t>
    </dgm:pt>
    <dgm:pt modelId="{BB64C5BB-3E44-48DC-900B-CC71EAD04069}" type="sibTrans" cxnId="{33E20CC6-E5FC-4F06-8641-1A6A20DCB4E4}">
      <dgm:prSet/>
      <dgm:spPr/>
      <dgm:t>
        <a:bodyPr/>
        <a:lstStyle/>
        <a:p>
          <a:endParaRPr lang="ru-RU"/>
        </a:p>
      </dgm:t>
    </dgm:pt>
    <dgm:pt modelId="{7027006C-9E28-4A51-8673-221F0A9E54FC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FFE9C9"/>
        </a:solidFill>
      </dgm:spPr>
      <dgm:t>
        <a:bodyPr/>
        <a:lstStyle/>
        <a:p>
          <a:pPr algn="just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самостоятельная работа, включающая поиск и подбор необходимой информации для выполнения домашних заданий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C8D26A14-96AF-4C80-A9E7-17E034BD8FA5}" type="parTrans" cxnId="{762C1813-7148-4C6A-BB1D-BD0A7A8E4B01}">
      <dgm:prSet/>
      <dgm:spPr/>
      <dgm:t>
        <a:bodyPr/>
        <a:lstStyle/>
        <a:p>
          <a:endParaRPr lang="ru-RU"/>
        </a:p>
      </dgm:t>
    </dgm:pt>
    <dgm:pt modelId="{97847DB4-DE68-4783-A485-43C29A42CE88}" type="sibTrans" cxnId="{762C1813-7148-4C6A-BB1D-BD0A7A8E4B01}">
      <dgm:prSet/>
      <dgm:spPr/>
      <dgm:t>
        <a:bodyPr/>
        <a:lstStyle/>
        <a:p>
          <a:endParaRPr lang="ru-RU"/>
        </a:p>
      </dgm:t>
    </dgm:pt>
    <dgm:pt modelId="{AD10A704-0DDB-410F-A06A-08258632C242}" type="pres">
      <dgm:prSet presAssocID="{B706CBDD-78F8-41CC-951B-DCAD5D7CA26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A0D1FF-6F27-482E-BB0A-4EC24A2CCECE}" type="pres">
      <dgm:prSet presAssocID="{FC5DB689-9377-4431-831E-4FA72870ACF4}" presName="composite" presStyleCnt="0"/>
      <dgm:spPr/>
    </dgm:pt>
    <dgm:pt modelId="{EFD8510C-764B-402F-A170-66B11CAC4676}" type="pres">
      <dgm:prSet presAssocID="{FC5DB689-9377-4431-831E-4FA72870ACF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7ACB6-57B6-4480-BFD9-AD5AEAA55395}" type="pres">
      <dgm:prSet presAssocID="{FC5DB689-9377-4431-831E-4FA72870ACF4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ECC5ED-4981-4EDF-BAF4-ABEE399FFFA7}" type="pres">
      <dgm:prSet presAssocID="{701E431F-54AE-4765-802C-0439C4706112}" presName="sp" presStyleCnt="0"/>
      <dgm:spPr/>
    </dgm:pt>
    <dgm:pt modelId="{A6FCE0F4-4F15-4251-9B94-594D189C0ABA}" type="pres">
      <dgm:prSet presAssocID="{A389923F-F76E-4540-BED8-D99BBE944A8A}" presName="composite" presStyleCnt="0"/>
      <dgm:spPr/>
    </dgm:pt>
    <dgm:pt modelId="{44B0E495-DFD8-4A7D-87B7-DE15381F069C}" type="pres">
      <dgm:prSet presAssocID="{A389923F-F76E-4540-BED8-D99BBE944A8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D56DC-6298-4295-A9C4-7305DEDD3487}" type="pres">
      <dgm:prSet presAssocID="{A389923F-F76E-4540-BED8-D99BBE944A8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89C2D0-4B95-47AD-A888-CF81841C0D9A}" type="pres">
      <dgm:prSet presAssocID="{4226E2A5-095F-41D9-A275-1FBCCB6576DD}" presName="sp" presStyleCnt="0"/>
      <dgm:spPr/>
    </dgm:pt>
    <dgm:pt modelId="{6A783C16-4A65-48F6-B41D-9CE9C96A426B}" type="pres">
      <dgm:prSet presAssocID="{23FD66D9-A48A-44E7-B905-3A6413A77F7E}" presName="composite" presStyleCnt="0"/>
      <dgm:spPr/>
    </dgm:pt>
    <dgm:pt modelId="{ABCC71E8-B289-460B-9F0B-9229C03A1747}" type="pres">
      <dgm:prSet presAssocID="{23FD66D9-A48A-44E7-B905-3A6413A77F7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6509E-B83F-4D0C-A52C-8C1383739F7C}" type="pres">
      <dgm:prSet presAssocID="{23FD66D9-A48A-44E7-B905-3A6413A77F7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47AF9C-B690-49DF-9457-9A1678E6839D}" srcId="{A389923F-F76E-4540-BED8-D99BBE944A8A}" destId="{B0A15F17-3DE2-4AD4-813F-33649EEB019A}" srcOrd="0" destOrd="0" parTransId="{14BC09C8-539D-48D5-924E-13F6BCB3876F}" sibTransId="{CBC006EA-8533-4D18-A5F9-D4D51B648FD5}"/>
    <dgm:cxn modelId="{4CA386BE-E695-43A7-A565-21BD0397FC85}" type="presOf" srcId="{B706CBDD-78F8-41CC-951B-DCAD5D7CA26C}" destId="{AD10A704-0DDB-410F-A06A-08258632C242}" srcOrd="0" destOrd="0" presId="urn:microsoft.com/office/officeart/2005/8/layout/chevron2"/>
    <dgm:cxn modelId="{FA4EC115-F0F2-40E9-8794-CE59AFF32C5A}" type="presOf" srcId="{23FD66D9-A48A-44E7-B905-3A6413A77F7E}" destId="{ABCC71E8-B289-460B-9F0B-9229C03A1747}" srcOrd="0" destOrd="0" presId="urn:microsoft.com/office/officeart/2005/8/layout/chevron2"/>
    <dgm:cxn modelId="{B625A7EB-472A-4A19-9D03-451B6E6FA3DE}" srcId="{FC5DB689-9377-4431-831E-4FA72870ACF4}" destId="{0407B595-C055-4758-972D-9B60EB868402}" srcOrd="0" destOrd="0" parTransId="{1743AFDE-0882-4391-9B2F-06FD3463B956}" sibTransId="{0BD9BF3F-79F4-4555-ADE2-BD7EB81F9E8F}"/>
    <dgm:cxn modelId="{91240610-E988-4E8C-9A6E-7D30F85F3034}" type="presOf" srcId="{FC5DB689-9377-4431-831E-4FA72870ACF4}" destId="{EFD8510C-764B-402F-A170-66B11CAC4676}" srcOrd="0" destOrd="0" presId="urn:microsoft.com/office/officeart/2005/8/layout/chevron2"/>
    <dgm:cxn modelId="{762C1813-7148-4C6A-BB1D-BD0A7A8E4B01}" srcId="{23FD66D9-A48A-44E7-B905-3A6413A77F7E}" destId="{7027006C-9E28-4A51-8673-221F0A9E54FC}" srcOrd="0" destOrd="0" parTransId="{C8D26A14-96AF-4C80-A9E7-17E034BD8FA5}" sibTransId="{97847DB4-DE68-4783-A485-43C29A42CE88}"/>
    <dgm:cxn modelId="{2BEE515C-0F5A-40CD-B21F-55EF1F3B3FF1}" type="presOf" srcId="{0407B595-C055-4758-972D-9B60EB868402}" destId="{31E7ACB6-57B6-4480-BFD9-AD5AEAA55395}" srcOrd="0" destOrd="0" presId="urn:microsoft.com/office/officeart/2005/8/layout/chevron2"/>
    <dgm:cxn modelId="{A1F98EFE-74AE-4690-9EE2-3DE60B44CA97}" srcId="{B706CBDD-78F8-41CC-951B-DCAD5D7CA26C}" destId="{A389923F-F76E-4540-BED8-D99BBE944A8A}" srcOrd="1" destOrd="0" parTransId="{3B3E79AB-610C-40CF-B648-1F078F837491}" sibTransId="{4226E2A5-095F-41D9-A275-1FBCCB6576DD}"/>
    <dgm:cxn modelId="{33E20CC6-E5FC-4F06-8641-1A6A20DCB4E4}" srcId="{B706CBDD-78F8-41CC-951B-DCAD5D7CA26C}" destId="{23FD66D9-A48A-44E7-B905-3A6413A77F7E}" srcOrd="2" destOrd="0" parTransId="{D64829CE-D585-4B6D-B9C9-FBA0D35E4683}" sibTransId="{BB64C5BB-3E44-48DC-900B-CC71EAD04069}"/>
    <dgm:cxn modelId="{B84A6A2A-90D6-4DCD-8FC9-EDE04D61C1C7}" type="presOf" srcId="{A389923F-F76E-4540-BED8-D99BBE944A8A}" destId="{44B0E495-DFD8-4A7D-87B7-DE15381F069C}" srcOrd="0" destOrd="0" presId="urn:microsoft.com/office/officeart/2005/8/layout/chevron2"/>
    <dgm:cxn modelId="{2004E5AF-DE3D-4E26-A0C9-6898A2242A8C}" type="presOf" srcId="{B0A15F17-3DE2-4AD4-813F-33649EEB019A}" destId="{03ED56DC-6298-4295-A9C4-7305DEDD3487}" srcOrd="0" destOrd="0" presId="urn:microsoft.com/office/officeart/2005/8/layout/chevron2"/>
    <dgm:cxn modelId="{B980B6A4-1E44-4EDD-A4A2-C1CD963D6302}" type="presOf" srcId="{7027006C-9E28-4A51-8673-221F0A9E54FC}" destId="{12C6509E-B83F-4D0C-A52C-8C1383739F7C}" srcOrd="0" destOrd="0" presId="urn:microsoft.com/office/officeart/2005/8/layout/chevron2"/>
    <dgm:cxn modelId="{CA4B1641-B530-476D-809C-63EE84550446}" srcId="{B706CBDD-78F8-41CC-951B-DCAD5D7CA26C}" destId="{FC5DB689-9377-4431-831E-4FA72870ACF4}" srcOrd="0" destOrd="0" parTransId="{6EA310D0-6920-4FFA-9857-71A7D38D3EC0}" sibTransId="{701E431F-54AE-4765-802C-0439C4706112}"/>
    <dgm:cxn modelId="{E91B31B5-9980-497A-9BB3-9D1730C870B4}" type="presParOf" srcId="{AD10A704-0DDB-410F-A06A-08258632C242}" destId="{EAA0D1FF-6F27-482E-BB0A-4EC24A2CCECE}" srcOrd="0" destOrd="0" presId="urn:microsoft.com/office/officeart/2005/8/layout/chevron2"/>
    <dgm:cxn modelId="{6B6D1046-9A27-484A-82EC-C6E2EBDE8AC8}" type="presParOf" srcId="{EAA0D1FF-6F27-482E-BB0A-4EC24A2CCECE}" destId="{EFD8510C-764B-402F-A170-66B11CAC4676}" srcOrd="0" destOrd="0" presId="urn:microsoft.com/office/officeart/2005/8/layout/chevron2"/>
    <dgm:cxn modelId="{3C4C171F-CD47-4462-8874-9EB4EF580E97}" type="presParOf" srcId="{EAA0D1FF-6F27-482E-BB0A-4EC24A2CCECE}" destId="{31E7ACB6-57B6-4480-BFD9-AD5AEAA55395}" srcOrd="1" destOrd="0" presId="urn:microsoft.com/office/officeart/2005/8/layout/chevron2"/>
    <dgm:cxn modelId="{09764ECA-52F0-4B88-BC5F-EF18B7C0E893}" type="presParOf" srcId="{AD10A704-0DDB-410F-A06A-08258632C242}" destId="{84ECC5ED-4981-4EDF-BAF4-ABEE399FFFA7}" srcOrd="1" destOrd="0" presId="urn:microsoft.com/office/officeart/2005/8/layout/chevron2"/>
    <dgm:cxn modelId="{05580EF9-0019-4944-B9D9-25BB4D0F833D}" type="presParOf" srcId="{AD10A704-0DDB-410F-A06A-08258632C242}" destId="{A6FCE0F4-4F15-4251-9B94-594D189C0ABA}" srcOrd="2" destOrd="0" presId="urn:microsoft.com/office/officeart/2005/8/layout/chevron2"/>
    <dgm:cxn modelId="{9B1565A6-F2D3-4B9C-893C-0475776664F9}" type="presParOf" srcId="{A6FCE0F4-4F15-4251-9B94-594D189C0ABA}" destId="{44B0E495-DFD8-4A7D-87B7-DE15381F069C}" srcOrd="0" destOrd="0" presId="urn:microsoft.com/office/officeart/2005/8/layout/chevron2"/>
    <dgm:cxn modelId="{36754ED2-5367-415F-9E45-9B69B84E8A9B}" type="presParOf" srcId="{A6FCE0F4-4F15-4251-9B94-594D189C0ABA}" destId="{03ED56DC-6298-4295-A9C4-7305DEDD3487}" srcOrd="1" destOrd="0" presId="urn:microsoft.com/office/officeart/2005/8/layout/chevron2"/>
    <dgm:cxn modelId="{FF073733-6404-40DE-9EBE-790407FD9937}" type="presParOf" srcId="{AD10A704-0DDB-410F-A06A-08258632C242}" destId="{9989C2D0-4B95-47AD-A888-CF81841C0D9A}" srcOrd="3" destOrd="0" presId="urn:microsoft.com/office/officeart/2005/8/layout/chevron2"/>
    <dgm:cxn modelId="{0A730C21-F3B7-4C8E-B506-4108699A2AE9}" type="presParOf" srcId="{AD10A704-0DDB-410F-A06A-08258632C242}" destId="{6A783C16-4A65-48F6-B41D-9CE9C96A426B}" srcOrd="4" destOrd="0" presId="urn:microsoft.com/office/officeart/2005/8/layout/chevron2"/>
    <dgm:cxn modelId="{585B4A8A-99A4-4102-9B69-18D9CE81111A}" type="presParOf" srcId="{6A783C16-4A65-48F6-B41D-9CE9C96A426B}" destId="{ABCC71E8-B289-460B-9F0B-9229C03A1747}" srcOrd="0" destOrd="0" presId="urn:microsoft.com/office/officeart/2005/8/layout/chevron2"/>
    <dgm:cxn modelId="{817E5B14-F4D7-4C81-AA33-140288ED7596}" type="presParOf" srcId="{6A783C16-4A65-48F6-B41D-9CE9C96A426B}" destId="{12C6509E-B83F-4D0C-A52C-8C1383739F7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3CB3F2-452A-4CA6-994D-3F28352F9391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A3380D-AC7F-4133-9BB5-EC41FE3262BF}">
      <dgm:prSet phldrT="[Текст]" custT="1"/>
      <dgm:spPr/>
      <dgm:t>
        <a:bodyPr/>
        <a:lstStyle/>
        <a:p>
          <a:pPr algn="just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Планирование  учебной нагрузки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B87716D9-2576-439F-A888-2CFC7E67C0D4}" type="parTrans" cxnId="{2F60FC30-48F4-4164-A2E0-2CFC58EAD85E}">
      <dgm:prSet/>
      <dgm:spPr/>
      <dgm:t>
        <a:bodyPr/>
        <a:lstStyle/>
        <a:p>
          <a:endParaRPr lang="ru-RU"/>
        </a:p>
      </dgm:t>
    </dgm:pt>
    <dgm:pt modelId="{7662D307-D1CC-4CA0-B208-DC98B1F8EC50}" type="sibTrans" cxnId="{2F60FC30-48F4-4164-A2E0-2CFC58EAD85E}">
      <dgm:prSet/>
      <dgm:spPr/>
      <dgm:t>
        <a:bodyPr/>
        <a:lstStyle/>
        <a:p>
          <a:endParaRPr lang="ru-RU"/>
        </a:p>
      </dgm:t>
    </dgm:pt>
    <dgm:pt modelId="{2AC0B9FA-FBDE-4388-B773-C58A1958EF2A}">
      <dgm:prSet phldrT="[Текст]" custT="1"/>
      <dgm:spPr/>
      <dgm:t>
        <a:bodyPr/>
        <a:lstStyle/>
        <a:p>
          <a:pPr algn="just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Отслеживание посещения виртуальных занятий, курсов и вебинаров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31DC2B2D-D31A-4E2C-BFAB-9C33744000F6}" type="parTrans" cxnId="{239D5C44-FE75-4F2D-8F95-20BEFEDEE571}">
      <dgm:prSet/>
      <dgm:spPr/>
      <dgm:t>
        <a:bodyPr/>
        <a:lstStyle/>
        <a:p>
          <a:endParaRPr lang="ru-RU"/>
        </a:p>
      </dgm:t>
    </dgm:pt>
    <dgm:pt modelId="{9658A271-7556-42B4-90AD-A503ADFA82BD}" type="sibTrans" cxnId="{239D5C44-FE75-4F2D-8F95-20BEFEDEE571}">
      <dgm:prSet/>
      <dgm:spPr/>
      <dgm:t>
        <a:bodyPr/>
        <a:lstStyle/>
        <a:p>
          <a:endParaRPr lang="ru-RU"/>
        </a:p>
      </dgm:t>
    </dgm:pt>
    <dgm:pt modelId="{89E80860-62D4-4941-BCDD-95684D0DAD6C}">
      <dgm:prSet phldrT="[Текст]" custT="1"/>
      <dgm:spPr/>
      <dgm:t>
        <a:bodyPr/>
        <a:lstStyle/>
        <a:p>
          <a:pPr algn="just"/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Хранение результатов обучающихся и отслеживание их прогресса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7A9FB1-A342-46D3-9D13-30D2422B63EA}" type="parTrans" cxnId="{B0A9E4F2-AD8E-4F09-B7C3-BBAEC1B60FBA}">
      <dgm:prSet/>
      <dgm:spPr/>
      <dgm:t>
        <a:bodyPr/>
        <a:lstStyle/>
        <a:p>
          <a:endParaRPr lang="ru-RU"/>
        </a:p>
      </dgm:t>
    </dgm:pt>
    <dgm:pt modelId="{30953043-9D8B-4024-842F-63F88D791919}" type="sibTrans" cxnId="{B0A9E4F2-AD8E-4F09-B7C3-BBAEC1B60FBA}">
      <dgm:prSet/>
      <dgm:spPr/>
      <dgm:t>
        <a:bodyPr/>
        <a:lstStyle/>
        <a:p>
          <a:endParaRPr lang="ru-RU"/>
        </a:p>
      </dgm:t>
    </dgm:pt>
    <dgm:pt modelId="{F714380F-1E6B-4FBF-A65D-3B05FC1BB28F}" type="pres">
      <dgm:prSet presAssocID="{213CB3F2-452A-4CA6-994D-3F28352F939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86A7A34-842E-491A-B52E-C09985A6A115}" type="pres">
      <dgm:prSet presAssocID="{213CB3F2-452A-4CA6-994D-3F28352F9391}" presName="Name1" presStyleCnt="0"/>
      <dgm:spPr/>
    </dgm:pt>
    <dgm:pt modelId="{7CE881FA-4A36-4AFB-ADD1-34054CADE00A}" type="pres">
      <dgm:prSet presAssocID="{213CB3F2-452A-4CA6-994D-3F28352F9391}" presName="cycle" presStyleCnt="0"/>
      <dgm:spPr/>
    </dgm:pt>
    <dgm:pt modelId="{6B31B3F5-BDEC-49F8-A904-AD350C34AE91}" type="pres">
      <dgm:prSet presAssocID="{213CB3F2-452A-4CA6-994D-3F28352F9391}" presName="srcNode" presStyleLbl="node1" presStyleIdx="0" presStyleCnt="3"/>
      <dgm:spPr/>
    </dgm:pt>
    <dgm:pt modelId="{D3ECEB70-B1D5-4E54-8845-238B36F57E0C}" type="pres">
      <dgm:prSet presAssocID="{213CB3F2-452A-4CA6-994D-3F28352F9391}" presName="conn" presStyleLbl="parChTrans1D2" presStyleIdx="0" presStyleCnt="1"/>
      <dgm:spPr/>
      <dgm:t>
        <a:bodyPr/>
        <a:lstStyle/>
        <a:p>
          <a:endParaRPr lang="ru-RU"/>
        </a:p>
      </dgm:t>
    </dgm:pt>
    <dgm:pt modelId="{EA9DAEAD-7F5C-4942-BFDD-FBCA29EBB2C7}" type="pres">
      <dgm:prSet presAssocID="{213CB3F2-452A-4CA6-994D-3F28352F9391}" presName="extraNode" presStyleLbl="node1" presStyleIdx="0" presStyleCnt="3"/>
      <dgm:spPr/>
    </dgm:pt>
    <dgm:pt modelId="{248DAEDD-FE8A-48D9-A6D8-02C9D2BCA9F8}" type="pres">
      <dgm:prSet presAssocID="{213CB3F2-452A-4CA6-994D-3F28352F9391}" presName="dstNode" presStyleLbl="node1" presStyleIdx="0" presStyleCnt="3"/>
      <dgm:spPr/>
    </dgm:pt>
    <dgm:pt modelId="{4F417D5D-1078-4E94-A315-B7E7AB26E2FE}" type="pres">
      <dgm:prSet presAssocID="{87A3380D-AC7F-4133-9BB5-EC41FE3262BF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F03D80-2A4A-494F-A25D-BDC585E73C6C}" type="pres">
      <dgm:prSet presAssocID="{87A3380D-AC7F-4133-9BB5-EC41FE3262BF}" presName="accent_1" presStyleCnt="0"/>
      <dgm:spPr/>
    </dgm:pt>
    <dgm:pt modelId="{49DA158E-03CE-43E7-8526-519A35AC421C}" type="pres">
      <dgm:prSet presAssocID="{87A3380D-AC7F-4133-9BB5-EC41FE3262BF}" presName="accentRepeatNode" presStyleLbl="solidFgAcc1" presStyleIdx="0" presStyleCnt="3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</dgm:pt>
    <dgm:pt modelId="{7FA06D95-2EE2-445D-AFE4-048EF097359B}" type="pres">
      <dgm:prSet presAssocID="{2AC0B9FA-FBDE-4388-B773-C58A1958EF2A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E8D5C8-BFB0-42D4-9CBB-EB8C63242DFF}" type="pres">
      <dgm:prSet presAssocID="{2AC0B9FA-FBDE-4388-B773-C58A1958EF2A}" presName="accent_2" presStyleCnt="0"/>
      <dgm:spPr/>
    </dgm:pt>
    <dgm:pt modelId="{3A049783-C059-42EB-9E2F-1DB7B7CA8C46}" type="pres">
      <dgm:prSet presAssocID="{2AC0B9FA-FBDE-4388-B773-C58A1958EF2A}" presName="accentRepeatNode" presStyleLbl="solidFgAcc1" presStyleIdx="1" presStyleCnt="3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</dgm:pt>
    <dgm:pt modelId="{5DDF6589-1AB5-457D-9952-2B233E5F9015}" type="pres">
      <dgm:prSet presAssocID="{89E80860-62D4-4941-BCDD-95684D0DAD6C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F0EDE1-203C-4B6D-96C1-71C8EF20164E}" type="pres">
      <dgm:prSet presAssocID="{89E80860-62D4-4941-BCDD-95684D0DAD6C}" presName="accent_3" presStyleCnt="0"/>
      <dgm:spPr/>
    </dgm:pt>
    <dgm:pt modelId="{012BDF77-7AA8-4362-A6CC-A1C704A99751}" type="pres">
      <dgm:prSet presAssocID="{89E80860-62D4-4941-BCDD-95684D0DAD6C}" presName="accentRepeatNode" presStyleLbl="solidFgAcc1" presStyleIdx="2" presStyleCnt="3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</dgm:pt>
  </dgm:ptLst>
  <dgm:cxnLst>
    <dgm:cxn modelId="{B0A9E4F2-AD8E-4F09-B7C3-BBAEC1B60FBA}" srcId="{213CB3F2-452A-4CA6-994D-3F28352F9391}" destId="{89E80860-62D4-4941-BCDD-95684D0DAD6C}" srcOrd="2" destOrd="0" parTransId="{F27A9FB1-A342-46D3-9D13-30D2422B63EA}" sibTransId="{30953043-9D8B-4024-842F-63F88D791919}"/>
    <dgm:cxn modelId="{1BED489C-71A0-4871-A02B-C2CE893400D1}" type="presOf" srcId="{89E80860-62D4-4941-BCDD-95684D0DAD6C}" destId="{5DDF6589-1AB5-457D-9952-2B233E5F9015}" srcOrd="0" destOrd="0" presId="urn:microsoft.com/office/officeart/2008/layout/VerticalCurvedList"/>
    <dgm:cxn modelId="{7FDDC2E9-D871-4DCA-932B-115C7DB0FFC1}" type="presOf" srcId="{87A3380D-AC7F-4133-9BB5-EC41FE3262BF}" destId="{4F417D5D-1078-4E94-A315-B7E7AB26E2FE}" srcOrd="0" destOrd="0" presId="urn:microsoft.com/office/officeart/2008/layout/VerticalCurvedList"/>
    <dgm:cxn modelId="{239D5C44-FE75-4F2D-8F95-20BEFEDEE571}" srcId="{213CB3F2-452A-4CA6-994D-3F28352F9391}" destId="{2AC0B9FA-FBDE-4388-B773-C58A1958EF2A}" srcOrd="1" destOrd="0" parTransId="{31DC2B2D-D31A-4E2C-BFAB-9C33744000F6}" sibTransId="{9658A271-7556-42B4-90AD-A503ADFA82BD}"/>
    <dgm:cxn modelId="{34C2C810-D499-4995-AC5F-BF36DD81FC28}" type="presOf" srcId="{2AC0B9FA-FBDE-4388-B773-C58A1958EF2A}" destId="{7FA06D95-2EE2-445D-AFE4-048EF097359B}" srcOrd="0" destOrd="0" presId="urn:microsoft.com/office/officeart/2008/layout/VerticalCurvedList"/>
    <dgm:cxn modelId="{2F60FC30-48F4-4164-A2E0-2CFC58EAD85E}" srcId="{213CB3F2-452A-4CA6-994D-3F28352F9391}" destId="{87A3380D-AC7F-4133-9BB5-EC41FE3262BF}" srcOrd="0" destOrd="0" parTransId="{B87716D9-2576-439F-A888-2CFC7E67C0D4}" sibTransId="{7662D307-D1CC-4CA0-B208-DC98B1F8EC50}"/>
    <dgm:cxn modelId="{0AE82AD5-B395-4AF0-B8F6-1A3906B3A1D7}" type="presOf" srcId="{213CB3F2-452A-4CA6-994D-3F28352F9391}" destId="{F714380F-1E6B-4FBF-A65D-3B05FC1BB28F}" srcOrd="0" destOrd="0" presId="urn:microsoft.com/office/officeart/2008/layout/VerticalCurvedList"/>
    <dgm:cxn modelId="{260D24B8-240F-471F-A9E5-45E0B3013454}" type="presOf" srcId="{7662D307-D1CC-4CA0-B208-DC98B1F8EC50}" destId="{D3ECEB70-B1D5-4E54-8845-238B36F57E0C}" srcOrd="0" destOrd="0" presId="urn:microsoft.com/office/officeart/2008/layout/VerticalCurvedList"/>
    <dgm:cxn modelId="{2F3C95AB-3DE3-4FE2-B4E6-E5B5B01803AF}" type="presParOf" srcId="{F714380F-1E6B-4FBF-A65D-3B05FC1BB28F}" destId="{786A7A34-842E-491A-B52E-C09985A6A115}" srcOrd="0" destOrd="0" presId="urn:microsoft.com/office/officeart/2008/layout/VerticalCurvedList"/>
    <dgm:cxn modelId="{76D83DA3-B55B-4E6F-BE89-89D70D917996}" type="presParOf" srcId="{786A7A34-842E-491A-B52E-C09985A6A115}" destId="{7CE881FA-4A36-4AFB-ADD1-34054CADE00A}" srcOrd="0" destOrd="0" presId="urn:microsoft.com/office/officeart/2008/layout/VerticalCurvedList"/>
    <dgm:cxn modelId="{9746A159-08CF-4EFF-8D75-D71D94020C9B}" type="presParOf" srcId="{7CE881FA-4A36-4AFB-ADD1-34054CADE00A}" destId="{6B31B3F5-BDEC-49F8-A904-AD350C34AE91}" srcOrd="0" destOrd="0" presId="urn:microsoft.com/office/officeart/2008/layout/VerticalCurvedList"/>
    <dgm:cxn modelId="{E0146A63-6845-4490-8C1B-FDDD5312B564}" type="presParOf" srcId="{7CE881FA-4A36-4AFB-ADD1-34054CADE00A}" destId="{D3ECEB70-B1D5-4E54-8845-238B36F57E0C}" srcOrd="1" destOrd="0" presId="urn:microsoft.com/office/officeart/2008/layout/VerticalCurvedList"/>
    <dgm:cxn modelId="{AC1EC312-43AF-4811-9FE5-623E9FEFA2FB}" type="presParOf" srcId="{7CE881FA-4A36-4AFB-ADD1-34054CADE00A}" destId="{EA9DAEAD-7F5C-4942-BFDD-FBCA29EBB2C7}" srcOrd="2" destOrd="0" presId="urn:microsoft.com/office/officeart/2008/layout/VerticalCurvedList"/>
    <dgm:cxn modelId="{61EA530C-C958-4037-88EB-AC49538A4D38}" type="presParOf" srcId="{7CE881FA-4A36-4AFB-ADD1-34054CADE00A}" destId="{248DAEDD-FE8A-48D9-A6D8-02C9D2BCA9F8}" srcOrd="3" destOrd="0" presId="urn:microsoft.com/office/officeart/2008/layout/VerticalCurvedList"/>
    <dgm:cxn modelId="{318DE9F5-1432-4D34-B7ED-604A60483F76}" type="presParOf" srcId="{786A7A34-842E-491A-B52E-C09985A6A115}" destId="{4F417D5D-1078-4E94-A315-B7E7AB26E2FE}" srcOrd="1" destOrd="0" presId="urn:microsoft.com/office/officeart/2008/layout/VerticalCurvedList"/>
    <dgm:cxn modelId="{52241669-59E6-456C-9FCD-F77FD80FD44B}" type="presParOf" srcId="{786A7A34-842E-491A-B52E-C09985A6A115}" destId="{74F03D80-2A4A-494F-A25D-BDC585E73C6C}" srcOrd="2" destOrd="0" presId="urn:microsoft.com/office/officeart/2008/layout/VerticalCurvedList"/>
    <dgm:cxn modelId="{D848DFE8-39D9-4547-975A-AABC28AD498D}" type="presParOf" srcId="{74F03D80-2A4A-494F-A25D-BDC585E73C6C}" destId="{49DA158E-03CE-43E7-8526-519A35AC421C}" srcOrd="0" destOrd="0" presId="urn:microsoft.com/office/officeart/2008/layout/VerticalCurvedList"/>
    <dgm:cxn modelId="{53FE7EC4-BDC9-4337-A5AE-1655E96D2072}" type="presParOf" srcId="{786A7A34-842E-491A-B52E-C09985A6A115}" destId="{7FA06D95-2EE2-445D-AFE4-048EF097359B}" srcOrd="3" destOrd="0" presId="urn:microsoft.com/office/officeart/2008/layout/VerticalCurvedList"/>
    <dgm:cxn modelId="{DC981E0D-D3F2-413A-9CC9-0B55BD0100E1}" type="presParOf" srcId="{786A7A34-842E-491A-B52E-C09985A6A115}" destId="{1AE8D5C8-BFB0-42D4-9CBB-EB8C63242DFF}" srcOrd="4" destOrd="0" presId="urn:microsoft.com/office/officeart/2008/layout/VerticalCurvedList"/>
    <dgm:cxn modelId="{9DD31531-7BE5-408D-B42D-3DF7A44F8DBA}" type="presParOf" srcId="{1AE8D5C8-BFB0-42D4-9CBB-EB8C63242DFF}" destId="{3A049783-C059-42EB-9E2F-1DB7B7CA8C46}" srcOrd="0" destOrd="0" presId="urn:microsoft.com/office/officeart/2008/layout/VerticalCurvedList"/>
    <dgm:cxn modelId="{B3E8EDCC-3165-49C3-821D-8B257066D3E3}" type="presParOf" srcId="{786A7A34-842E-491A-B52E-C09985A6A115}" destId="{5DDF6589-1AB5-457D-9952-2B233E5F9015}" srcOrd="5" destOrd="0" presId="urn:microsoft.com/office/officeart/2008/layout/VerticalCurvedList"/>
    <dgm:cxn modelId="{B2110358-66A9-4763-B27A-9E42466B3E8C}" type="presParOf" srcId="{786A7A34-842E-491A-B52E-C09985A6A115}" destId="{A6F0EDE1-203C-4B6D-96C1-71C8EF20164E}" srcOrd="6" destOrd="0" presId="urn:microsoft.com/office/officeart/2008/layout/VerticalCurvedList"/>
    <dgm:cxn modelId="{682C3C7D-C6A8-436A-96FA-C7DA112A5A2D}" type="presParOf" srcId="{A6F0EDE1-203C-4B6D-96C1-71C8EF20164E}" destId="{012BDF77-7AA8-4362-A6CC-A1C704A9975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D447C5-2036-44BE-ABB5-2A2E5CF83965}" type="doc">
      <dgm:prSet loTypeId="urn:microsoft.com/office/officeart/2005/8/layout/cycle6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6AD1ED-901A-45E2-B8DD-500FB5443E6F}">
      <dgm:prSet phldrT="[Текст]" custT="1"/>
      <dgm:spPr/>
      <dgm:t>
        <a:bodyPr/>
        <a:lstStyle/>
        <a:p>
          <a:pPr algn="just"/>
          <a:r>
            <a:rPr lang="ru-RU" sz="2000" smtClean="0">
              <a:latin typeface="Times New Roman" pitchFamily="18" charset="0"/>
              <a:cs typeface="Times New Roman" pitchFamily="18" charset="0"/>
            </a:rPr>
            <a:t> Аудирование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95272AD-64D9-4728-84AF-B21A1A931B66}" type="parTrans" cxnId="{F8A0E6C9-F5DF-42EA-B8B1-595831F770ED}">
      <dgm:prSet/>
      <dgm:spPr/>
      <dgm:t>
        <a:bodyPr/>
        <a:lstStyle/>
        <a:p>
          <a:endParaRPr lang="ru-RU"/>
        </a:p>
      </dgm:t>
    </dgm:pt>
    <dgm:pt modelId="{5782211D-DF74-4798-B757-57D05E22238C}" type="sibTrans" cxnId="{F8A0E6C9-F5DF-42EA-B8B1-595831F770ED}">
      <dgm:prSet/>
      <dgm:spPr/>
      <dgm:t>
        <a:bodyPr/>
        <a:lstStyle/>
        <a:p>
          <a:endParaRPr lang="ru-RU"/>
        </a:p>
      </dgm:t>
    </dgm:pt>
    <dgm:pt modelId="{12FCDBE0-4EAE-4384-A208-DE62BA9168E6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Чтение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1D82D71E-5F31-400C-B946-1A82F40CA030}" type="parTrans" cxnId="{0D2EFEE1-02B6-45B2-96AD-2FA6792242B4}">
      <dgm:prSet/>
      <dgm:spPr/>
      <dgm:t>
        <a:bodyPr/>
        <a:lstStyle/>
        <a:p>
          <a:endParaRPr lang="ru-RU"/>
        </a:p>
      </dgm:t>
    </dgm:pt>
    <dgm:pt modelId="{B07465D5-7BD5-4515-A460-185C6AB47B1C}" type="sibTrans" cxnId="{0D2EFEE1-02B6-45B2-96AD-2FA6792242B4}">
      <dgm:prSet/>
      <dgm:spPr/>
      <dgm:t>
        <a:bodyPr/>
        <a:lstStyle/>
        <a:p>
          <a:endParaRPr lang="ru-RU"/>
        </a:p>
      </dgm:t>
    </dgm:pt>
    <dgm:pt modelId="{58AFF870-6D5F-4CA0-BD9C-DC59AE46B3C9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Письмо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C2A3024-D1B6-4166-8177-824893A10751}" type="parTrans" cxnId="{C1CA2CC3-6758-4B0F-A2EF-7E498C3D749A}">
      <dgm:prSet/>
      <dgm:spPr/>
      <dgm:t>
        <a:bodyPr/>
        <a:lstStyle/>
        <a:p>
          <a:endParaRPr lang="ru-RU"/>
        </a:p>
      </dgm:t>
    </dgm:pt>
    <dgm:pt modelId="{DD30153C-94BD-4D4A-9ABA-E0C4B9731AB4}" type="sibTrans" cxnId="{C1CA2CC3-6758-4B0F-A2EF-7E498C3D749A}">
      <dgm:prSet/>
      <dgm:spPr/>
      <dgm:t>
        <a:bodyPr/>
        <a:lstStyle/>
        <a:p>
          <a:endParaRPr lang="ru-RU"/>
        </a:p>
      </dgm:t>
    </dgm:pt>
    <dgm:pt modelId="{0011D3FA-C753-4B0F-B5C8-40A43C2BCF11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Говорение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6AE363C6-3298-44CC-87CF-5FF31580B984}" type="parTrans" cxnId="{8F72A779-5528-4745-B55B-2A4B47FA2383}">
      <dgm:prSet/>
      <dgm:spPr/>
      <dgm:t>
        <a:bodyPr/>
        <a:lstStyle/>
        <a:p>
          <a:endParaRPr lang="ru-RU"/>
        </a:p>
      </dgm:t>
    </dgm:pt>
    <dgm:pt modelId="{7A403191-15AD-402D-B38E-64CBB6F99D5A}" type="sibTrans" cxnId="{8F72A779-5528-4745-B55B-2A4B47FA2383}">
      <dgm:prSet/>
      <dgm:spPr/>
      <dgm:t>
        <a:bodyPr/>
        <a:lstStyle/>
        <a:p>
          <a:endParaRPr lang="ru-RU"/>
        </a:p>
      </dgm:t>
    </dgm:pt>
    <dgm:pt modelId="{91B031A4-1267-4C77-ACBB-13135C174FFE}" type="pres">
      <dgm:prSet presAssocID="{18D447C5-2036-44BE-ABB5-2A2E5CF8396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19BD66-5ED0-44F6-8551-132503DD0595}" type="pres">
      <dgm:prSet presAssocID="{866AD1ED-901A-45E2-B8DD-500FB5443E6F}" presName="node" presStyleLbl="node1" presStyleIdx="0" presStyleCnt="4" custScaleX="164869" custScaleY="1025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EB835A-8896-499B-A406-51C368D01584}" type="pres">
      <dgm:prSet presAssocID="{866AD1ED-901A-45E2-B8DD-500FB5443E6F}" presName="spNode" presStyleCnt="0"/>
      <dgm:spPr/>
    </dgm:pt>
    <dgm:pt modelId="{DDE984B5-ED43-4465-96F8-6F015B76031D}" type="pres">
      <dgm:prSet presAssocID="{5782211D-DF74-4798-B757-57D05E22238C}" presName="sibTrans" presStyleLbl="sibTrans1D1" presStyleIdx="0" presStyleCnt="4"/>
      <dgm:spPr/>
      <dgm:t>
        <a:bodyPr/>
        <a:lstStyle/>
        <a:p>
          <a:endParaRPr lang="ru-RU"/>
        </a:p>
      </dgm:t>
    </dgm:pt>
    <dgm:pt modelId="{C31B279D-A7D6-4E41-9FC5-6A71109840B4}" type="pres">
      <dgm:prSet presAssocID="{12FCDBE0-4EAE-4384-A208-DE62BA9168E6}" presName="node" presStyleLbl="node1" presStyleIdx="1" presStyleCnt="4" custScaleX="1380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A7330D-49D7-4F25-9A14-95F6848E17B0}" type="pres">
      <dgm:prSet presAssocID="{12FCDBE0-4EAE-4384-A208-DE62BA9168E6}" presName="spNode" presStyleCnt="0"/>
      <dgm:spPr/>
    </dgm:pt>
    <dgm:pt modelId="{8BC41A77-B03C-4A1B-8018-E82E8F460253}" type="pres">
      <dgm:prSet presAssocID="{B07465D5-7BD5-4515-A460-185C6AB47B1C}" presName="sibTrans" presStyleLbl="sibTrans1D1" presStyleIdx="1" presStyleCnt="4"/>
      <dgm:spPr/>
      <dgm:t>
        <a:bodyPr/>
        <a:lstStyle/>
        <a:p>
          <a:endParaRPr lang="ru-RU"/>
        </a:p>
      </dgm:t>
    </dgm:pt>
    <dgm:pt modelId="{E5961E54-8A44-46AE-B410-933B0EFEE44D}" type="pres">
      <dgm:prSet presAssocID="{58AFF870-6D5F-4CA0-BD9C-DC59AE46B3C9}" presName="node" presStyleLbl="node1" presStyleIdx="2" presStyleCnt="4" custScaleX="1413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DF4069-B94B-410F-86B0-4098DD52EC80}" type="pres">
      <dgm:prSet presAssocID="{58AFF870-6D5F-4CA0-BD9C-DC59AE46B3C9}" presName="spNode" presStyleCnt="0"/>
      <dgm:spPr/>
    </dgm:pt>
    <dgm:pt modelId="{2ADB5C42-4899-4908-BD9C-88AE918234FA}" type="pres">
      <dgm:prSet presAssocID="{DD30153C-94BD-4D4A-9ABA-E0C4B9731AB4}" presName="sibTrans" presStyleLbl="sibTrans1D1" presStyleIdx="2" presStyleCnt="4"/>
      <dgm:spPr/>
      <dgm:t>
        <a:bodyPr/>
        <a:lstStyle/>
        <a:p>
          <a:endParaRPr lang="ru-RU"/>
        </a:p>
      </dgm:t>
    </dgm:pt>
    <dgm:pt modelId="{297DE4D1-2C34-4C35-BBC7-F650BE246CCB}" type="pres">
      <dgm:prSet presAssocID="{0011D3FA-C753-4B0F-B5C8-40A43C2BCF11}" presName="node" presStyleLbl="node1" presStyleIdx="3" presStyleCnt="4" custScaleX="1384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1813EB-EAAC-47BE-83D2-CF99AF794CEA}" type="pres">
      <dgm:prSet presAssocID="{0011D3FA-C753-4B0F-B5C8-40A43C2BCF11}" presName="spNode" presStyleCnt="0"/>
      <dgm:spPr/>
    </dgm:pt>
    <dgm:pt modelId="{42C93FDE-A27D-41F7-A235-F131556B6836}" type="pres">
      <dgm:prSet presAssocID="{7A403191-15AD-402D-B38E-64CBB6F99D5A}" presName="sibTrans" presStyleLbl="sibTrans1D1" presStyleIdx="3" presStyleCnt="4"/>
      <dgm:spPr/>
      <dgm:t>
        <a:bodyPr/>
        <a:lstStyle/>
        <a:p>
          <a:endParaRPr lang="ru-RU"/>
        </a:p>
      </dgm:t>
    </dgm:pt>
  </dgm:ptLst>
  <dgm:cxnLst>
    <dgm:cxn modelId="{8F72A779-5528-4745-B55B-2A4B47FA2383}" srcId="{18D447C5-2036-44BE-ABB5-2A2E5CF83965}" destId="{0011D3FA-C753-4B0F-B5C8-40A43C2BCF11}" srcOrd="3" destOrd="0" parTransId="{6AE363C6-3298-44CC-87CF-5FF31580B984}" sibTransId="{7A403191-15AD-402D-B38E-64CBB6F99D5A}"/>
    <dgm:cxn modelId="{11F4579C-1BDB-44F8-982F-AD14F6181898}" type="presOf" srcId="{866AD1ED-901A-45E2-B8DD-500FB5443E6F}" destId="{6119BD66-5ED0-44F6-8551-132503DD0595}" srcOrd="0" destOrd="0" presId="urn:microsoft.com/office/officeart/2005/8/layout/cycle6"/>
    <dgm:cxn modelId="{0D2EFEE1-02B6-45B2-96AD-2FA6792242B4}" srcId="{18D447C5-2036-44BE-ABB5-2A2E5CF83965}" destId="{12FCDBE0-4EAE-4384-A208-DE62BA9168E6}" srcOrd="1" destOrd="0" parTransId="{1D82D71E-5F31-400C-B946-1A82F40CA030}" sibTransId="{B07465D5-7BD5-4515-A460-185C6AB47B1C}"/>
    <dgm:cxn modelId="{C1CA2CC3-6758-4B0F-A2EF-7E498C3D749A}" srcId="{18D447C5-2036-44BE-ABB5-2A2E5CF83965}" destId="{58AFF870-6D5F-4CA0-BD9C-DC59AE46B3C9}" srcOrd="2" destOrd="0" parTransId="{8C2A3024-D1B6-4166-8177-824893A10751}" sibTransId="{DD30153C-94BD-4D4A-9ABA-E0C4B9731AB4}"/>
    <dgm:cxn modelId="{BE51AB5E-37A1-40FE-81B2-A28289B000C3}" type="presOf" srcId="{58AFF870-6D5F-4CA0-BD9C-DC59AE46B3C9}" destId="{E5961E54-8A44-46AE-B410-933B0EFEE44D}" srcOrd="0" destOrd="0" presId="urn:microsoft.com/office/officeart/2005/8/layout/cycle6"/>
    <dgm:cxn modelId="{7EE63F11-99FB-4069-A219-8ACE555A6242}" type="presOf" srcId="{7A403191-15AD-402D-B38E-64CBB6F99D5A}" destId="{42C93FDE-A27D-41F7-A235-F131556B6836}" srcOrd="0" destOrd="0" presId="urn:microsoft.com/office/officeart/2005/8/layout/cycle6"/>
    <dgm:cxn modelId="{75DBDC87-A951-45AE-8B24-F2072E509768}" type="presOf" srcId="{0011D3FA-C753-4B0F-B5C8-40A43C2BCF11}" destId="{297DE4D1-2C34-4C35-BBC7-F650BE246CCB}" srcOrd="0" destOrd="0" presId="urn:microsoft.com/office/officeart/2005/8/layout/cycle6"/>
    <dgm:cxn modelId="{C1686C7B-325B-4159-880C-CCBC0898EAC1}" type="presOf" srcId="{12FCDBE0-4EAE-4384-A208-DE62BA9168E6}" destId="{C31B279D-A7D6-4E41-9FC5-6A71109840B4}" srcOrd="0" destOrd="0" presId="urn:microsoft.com/office/officeart/2005/8/layout/cycle6"/>
    <dgm:cxn modelId="{61EA2E83-9471-4A16-BA0F-0942C551D18B}" type="presOf" srcId="{B07465D5-7BD5-4515-A460-185C6AB47B1C}" destId="{8BC41A77-B03C-4A1B-8018-E82E8F460253}" srcOrd="0" destOrd="0" presId="urn:microsoft.com/office/officeart/2005/8/layout/cycle6"/>
    <dgm:cxn modelId="{3DC48F92-8C31-4946-B261-BC4E239D8CB3}" type="presOf" srcId="{DD30153C-94BD-4D4A-9ABA-E0C4B9731AB4}" destId="{2ADB5C42-4899-4908-BD9C-88AE918234FA}" srcOrd="0" destOrd="0" presId="urn:microsoft.com/office/officeart/2005/8/layout/cycle6"/>
    <dgm:cxn modelId="{F8A0E6C9-F5DF-42EA-B8B1-595831F770ED}" srcId="{18D447C5-2036-44BE-ABB5-2A2E5CF83965}" destId="{866AD1ED-901A-45E2-B8DD-500FB5443E6F}" srcOrd="0" destOrd="0" parTransId="{595272AD-64D9-4728-84AF-B21A1A931B66}" sibTransId="{5782211D-DF74-4798-B757-57D05E22238C}"/>
    <dgm:cxn modelId="{90069529-DBF9-4AF7-8288-DF3DD4B8F67F}" type="presOf" srcId="{5782211D-DF74-4798-B757-57D05E22238C}" destId="{DDE984B5-ED43-4465-96F8-6F015B76031D}" srcOrd="0" destOrd="0" presId="urn:microsoft.com/office/officeart/2005/8/layout/cycle6"/>
    <dgm:cxn modelId="{7D443C46-B36D-477B-820D-A734D5CF04CD}" type="presOf" srcId="{18D447C5-2036-44BE-ABB5-2A2E5CF83965}" destId="{91B031A4-1267-4C77-ACBB-13135C174FFE}" srcOrd="0" destOrd="0" presId="urn:microsoft.com/office/officeart/2005/8/layout/cycle6"/>
    <dgm:cxn modelId="{48A9983B-6F66-4D18-952C-E17621C2B4D3}" type="presParOf" srcId="{91B031A4-1267-4C77-ACBB-13135C174FFE}" destId="{6119BD66-5ED0-44F6-8551-132503DD0595}" srcOrd="0" destOrd="0" presId="urn:microsoft.com/office/officeart/2005/8/layout/cycle6"/>
    <dgm:cxn modelId="{B42EB529-03CF-487B-9825-5EA7E4575B0A}" type="presParOf" srcId="{91B031A4-1267-4C77-ACBB-13135C174FFE}" destId="{FAEB835A-8896-499B-A406-51C368D01584}" srcOrd="1" destOrd="0" presId="urn:microsoft.com/office/officeart/2005/8/layout/cycle6"/>
    <dgm:cxn modelId="{5781BF6A-E46D-4747-BD6F-C8F5F3F7ADD1}" type="presParOf" srcId="{91B031A4-1267-4C77-ACBB-13135C174FFE}" destId="{DDE984B5-ED43-4465-96F8-6F015B76031D}" srcOrd="2" destOrd="0" presId="urn:microsoft.com/office/officeart/2005/8/layout/cycle6"/>
    <dgm:cxn modelId="{7C13CBC4-987B-408B-9751-EBC1A571766D}" type="presParOf" srcId="{91B031A4-1267-4C77-ACBB-13135C174FFE}" destId="{C31B279D-A7D6-4E41-9FC5-6A71109840B4}" srcOrd="3" destOrd="0" presId="urn:microsoft.com/office/officeart/2005/8/layout/cycle6"/>
    <dgm:cxn modelId="{84B43FF9-07F4-498A-A77A-4A95E9BB3942}" type="presParOf" srcId="{91B031A4-1267-4C77-ACBB-13135C174FFE}" destId="{41A7330D-49D7-4F25-9A14-95F6848E17B0}" srcOrd="4" destOrd="0" presId="urn:microsoft.com/office/officeart/2005/8/layout/cycle6"/>
    <dgm:cxn modelId="{A0F2AB58-5C1F-4972-A549-E0DFB2F842CD}" type="presParOf" srcId="{91B031A4-1267-4C77-ACBB-13135C174FFE}" destId="{8BC41A77-B03C-4A1B-8018-E82E8F460253}" srcOrd="5" destOrd="0" presId="urn:microsoft.com/office/officeart/2005/8/layout/cycle6"/>
    <dgm:cxn modelId="{3A1E8DE3-AB15-478D-BD66-BEF8793F0BB8}" type="presParOf" srcId="{91B031A4-1267-4C77-ACBB-13135C174FFE}" destId="{E5961E54-8A44-46AE-B410-933B0EFEE44D}" srcOrd="6" destOrd="0" presId="urn:microsoft.com/office/officeart/2005/8/layout/cycle6"/>
    <dgm:cxn modelId="{1E9582BA-A722-4096-A6DD-684893111981}" type="presParOf" srcId="{91B031A4-1267-4C77-ACBB-13135C174FFE}" destId="{5ADF4069-B94B-410F-86B0-4098DD52EC80}" srcOrd="7" destOrd="0" presId="urn:microsoft.com/office/officeart/2005/8/layout/cycle6"/>
    <dgm:cxn modelId="{0A7099C2-26A8-4B9D-A0A6-549530B9EE91}" type="presParOf" srcId="{91B031A4-1267-4C77-ACBB-13135C174FFE}" destId="{2ADB5C42-4899-4908-BD9C-88AE918234FA}" srcOrd="8" destOrd="0" presId="urn:microsoft.com/office/officeart/2005/8/layout/cycle6"/>
    <dgm:cxn modelId="{5A932958-94B4-4E1F-B90E-3D6324DDA7F3}" type="presParOf" srcId="{91B031A4-1267-4C77-ACBB-13135C174FFE}" destId="{297DE4D1-2C34-4C35-BBC7-F650BE246CCB}" srcOrd="9" destOrd="0" presId="urn:microsoft.com/office/officeart/2005/8/layout/cycle6"/>
    <dgm:cxn modelId="{93E340E6-7E85-4F19-9DE1-85BDE3121FF7}" type="presParOf" srcId="{91B031A4-1267-4C77-ACBB-13135C174FFE}" destId="{971813EB-EAAC-47BE-83D2-CF99AF794CEA}" srcOrd="10" destOrd="0" presId="urn:microsoft.com/office/officeart/2005/8/layout/cycle6"/>
    <dgm:cxn modelId="{491399F8-15DE-4C73-8248-F9CE1DA82B51}" type="presParOf" srcId="{91B031A4-1267-4C77-ACBB-13135C174FFE}" destId="{42C93FDE-A27D-41F7-A235-F131556B6836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F2FEDA-DAD4-40F3-9807-DD3766955FAF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8895A4-AE3C-4C20-B10E-207A06D27CE7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Лексический</a:t>
          </a:r>
        </a:p>
        <a:p>
          <a:pPr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88D7C13A-FCD7-4795-8526-0BBB771FB9AF}" type="parTrans" cxnId="{012F7741-F531-4BD5-8FA7-88DF77A74980}">
      <dgm:prSet/>
      <dgm:spPr/>
      <dgm:t>
        <a:bodyPr/>
        <a:lstStyle/>
        <a:p>
          <a:endParaRPr lang="ru-RU"/>
        </a:p>
      </dgm:t>
    </dgm:pt>
    <dgm:pt modelId="{D4265430-492D-40C1-A934-3B107E8FD113}" type="sibTrans" cxnId="{012F7741-F531-4BD5-8FA7-88DF77A74980}">
      <dgm:prSet/>
      <dgm:spPr/>
      <dgm:t>
        <a:bodyPr/>
        <a:lstStyle/>
        <a:p>
          <a:endParaRPr lang="ru-RU"/>
        </a:p>
      </dgm:t>
    </dgm:pt>
    <dgm:pt modelId="{A19FDDD6-5078-4F6C-9C3B-42CAE58DB513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Фонетический</a:t>
          </a:r>
        </a:p>
        <a:p>
          <a:pPr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AAB9F5AB-432F-4E81-B9F2-208D4EFAD4C5}" type="parTrans" cxnId="{6BDEED1D-060E-4BF0-B099-4B0B2036D90B}">
      <dgm:prSet/>
      <dgm:spPr/>
      <dgm:t>
        <a:bodyPr/>
        <a:lstStyle/>
        <a:p>
          <a:endParaRPr lang="ru-RU"/>
        </a:p>
      </dgm:t>
    </dgm:pt>
    <dgm:pt modelId="{942449DC-020F-4100-B28B-DCB64925B305}" type="sibTrans" cxnId="{6BDEED1D-060E-4BF0-B099-4B0B2036D90B}">
      <dgm:prSet/>
      <dgm:spPr/>
      <dgm:t>
        <a:bodyPr/>
        <a:lstStyle/>
        <a:p>
          <a:endParaRPr lang="ru-RU"/>
        </a:p>
      </dgm:t>
    </dgm:pt>
    <dgm:pt modelId="{95A84E20-C655-48D2-962B-C8B9B2C65E0D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Грамматический</a:t>
          </a:r>
        </a:p>
        <a:p>
          <a:pPr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861C5E2F-3582-4F27-ACE5-3B378007B63A}" type="parTrans" cxnId="{DC618903-DB5E-40A8-B839-262C9647307D}">
      <dgm:prSet/>
      <dgm:spPr/>
      <dgm:t>
        <a:bodyPr/>
        <a:lstStyle/>
        <a:p>
          <a:endParaRPr lang="ru-RU"/>
        </a:p>
      </dgm:t>
    </dgm:pt>
    <dgm:pt modelId="{8B6CBBAC-E071-45DA-A9AE-38822D159695}" type="sibTrans" cxnId="{DC618903-DB5E-40A8-B839-262C9647307D}">
      <dgm:prSet/>
      <dgm:spPr/>
      <dgm:t>
        <a:bodyPr/>
        <a:lstStyle/>
        <a:p>
          <a:endParaRPr lang="ru-RU"/>
        </a:p>
      </dgm:t>
    </dgm:pt>
    <dgm:pt modelId="{D8E3D80F-45AF-4551-A478-B6D95BE46FEA}" type="pres">
      <dgm:prSet presAssocID="{4FF2FEDA-DAD4-40F3-9807-DD3766955FA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AA1DCAE-9E3B-47F9-AF4D-992DCB3DF75C}" type="pres">
      <dgm:prSet presAssocID="{4FF2FEDA-DAD4-40F3-9807-DD3766955FAF}" presName="Name1" presStyleCnt="0"/>
      <dgm:spPr/>
    </dgm:pt>
    <dgm:pt modelId="{9DCB94B7-8875-4D92-8451-33C7146576F4}" type="pres">
      <dgm:prSet presAssocID="{4FF2FEDA-DAD4-40F3-9807-DD3766955FAF}" presName="cycle" presStyleCnt="0"/>
      <dgm:spPr/>
    </dgm:pt>
    <dgm:pt modelId="{FD9E6D3A-9D96-4655-A330-5428D2D20A75}" type="pres">
      <dgm:prSet presAssocID="{4FF2FEDA-DAD4-40F3-9807-DD3766955FAF}" presName="srcNode" presStyleLbl="node1" presStyleIdx="0" presStyleCnt="3"/>
      <dgm:spPr/>
    </dgm:pt>
    <dgm:pt modelId="{00943635-103F-4478-9C72-B43BA10C85A8}" type="pres">
      <dgm:prSet presAssocID="{4FF2FEDA-DAD4-40F3-9807-DD3766955FAF}" presName="conn" presStyleLbl="parChTrans1D2" presStyleIdx="0" presStyleCnt="1"/>
      <dgm:spPr/>
      <dgm:t>
        <a:bodyPr/>
        <a:lstStyle/>
        <a:p>
          <a:endParaRPr lang="ru-RU"/>
        </a:p>
      </dgm:t>
    </dgm:pt>
    <dgm:pt modelId="{982BB02A-998D-4623-A581-5967DCFD688B}" type="pres">
      <dgm:prSet presAssocID="{4FF2FEDA-DAD4-40F3-9807-DD3766955FAF}" presName="extraNode" presStyleLbl="node1" presStyleIdx="0" presStyleCnt="3"/>
      <dgm:spPr/>
    </dgm:pt>
    <dgm:pt modelId="{E9867801-FF6A-4374-B3F8-BC3255E97765}" type="pres">
      <dgm:prSet presAssocID="{4FF2FEDA-DAD4-40F3-9807-DD3766955FAF}" presName="dstNode" presStyleLbl="node1" presStyleIdx="0" presStyleCnt="3"/>
      <dgm:spPr/>
    </dgm:pt>
    <dgm:pt modelId="{DA24D62E-A69C-453F-8F69-2646C4257ED1}" type="pres">
      <dgm:prSet presAssocID="{E88895A4-AE3C-4C20-B10E-207A06D27CE7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6513B4-00B9-423C-8EDB-5487FB95FB3B}" type="pres">
      <dgm:prSet presAssocID="{E88895A4-AE3C-4C20-B10E-207A06D27CE7}" presName="accent_1" presStyleCnt="0"/>
      <dgm:spPr/>
    </dgm:pt>
    <dgm:pt modelId="{17A97560-0431-4FAC-A174-84BDDAA0C815}" type="pres">
      <dgm:prSet presAssocID="{E88895A4-AE3C-4C20-B10E-207A06D27CE7}" presName="accentRepeatNode" presStyleLbl="solidFgAcc1" presStyleIdx="0" presStyleCnt="3"/>
      <dgm:spPr/>
    </dgm:pt>
    <dgm:pt modelId="{64A5DD15-D3CD-4B61-8605-C0F39649B203}" type="pres">
      <dgm:prSet presAssocID="{A19FDDD6-5078-4F6C-9C3B-42CAE58DB513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429157-FBA9-46EE-AB8B-5DF2585436EA}" type="pres">
      <dgm:prSet presAssocID="{A19FDDD6-5078-4F6C-9C3B-42CAE58DB513}" presName="accent_2" presStyleCnt="0"/>
      <dgm:spPr/>
    </dgm:pt>
    <dgm:pt modelId="{F6997F0F-78AB-49D6-8D46-2D4FE88EC978}" type="pres">
      <dgm:prSet presAssocID="{A19FDDD6-5078-4F6C-9C3B-42CAE58DB513}" presName="accentRepeatNode" presStyleLbl="solidFgAcc1" presStyleIdx="1" presStyleCnt="3"/>
      <dgm:spPr/>
    </dgm:pt>
    <dgm:pt modelId="{C9E25A34-8084-4507-8945-30A6726F42F6}" type="pres">
      <dgm:prSet presAssocID="{95A84E20-C655-48D2-962B-C8B9B2C65E0D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06FB1A-8D37-4496-AB26-19AAD05C9B46}" type="pres">
      <dgm:prSet presAssocID="{95A84E20-C655-48D2-962B-C8B9B2C65E0D}" presName="accent_3" presStyleCnt="0"/>
      <dgm:spPr/>
    </dgm:pt>
    <dgm:pt modelId="{AAE9C0D8-2031-4139-B920-428E4A4B5C5A}" type="pres">
      <dgm:prSet presAssocID="{95A84E20-C655-48D2-962B-C8B9B2C65E0D}" presName="accentRepeatNode" presStyleLbl="solidFgAcc1" presStyleIdx="2" presStyleCnt="3"/>
      <dgm:spPr/>
    </dgm:pt>
  </dgm:ptLst>
  <dgm:cxnLst>
    <dgm:cxn modelId="{013482E9-7A59-4059-9FC8-3CF889564C1E}" type="presOf" srcId="{E88895A4-AE3C-4C20-B10E-207A06D27CE7}" destId="{DA24D62E-A69C-453F-8F69-2646C4257ED1}" srcOrd="0" destOrd="0" presId="urn:microsoft.com/office/officeart/2008/layout/VerticalCurvedList"/>
    <dgm:cxn modelId="{012F7741-F531-4BD5-8FA7-88DF77A74980}" srcId="{4FF2FEDA-DAD4-40F3-9807-DD3766955FAF}" destId="{E88895A4-AE3C-4C20-B10E-207A06D27CE7}" srcOrd="0" destOrd="0" parTransId="{88D7C13A-FCD7-4795-8526-0BBB771FB9AF}" sibTransId="{D4265430-492D-40C1-A934-3B107E8FD113}"/>
    <dgm:cxn modelId="{C8F55D54-A990-45CB-ADE0-C9A33E2A03BF}" type="presOf" srcId="{95A84E20-C655-48D2-962B-C8B9B2C65E0D}" destId="{C9E25A34-8084-4507-8945-30A6726F42F6}" srcOrd="0" destOrd="0" presId="urn:microsoft.com/office/officeart/2008/layout/VerticalCurvedList"/>
    <dgm:cxn modelId="{6BDEED1D-060E-4BF0-B099-4B0B2036D90B}" srcId="{4FF2FEDA-DAD4-40F3-9807-DD3766955FAF}" destId="{A19FDDD6-5078-4F6C-9C3B-42CAE58DB513}" srcOrd="1" destOrd="0" parTransId="{AAB9F5AB-432F-4E81-B9F2-208D4EFAD4C5}" sibTransId="{942449DC-020F-4100-B28B-DCB64925B305}"/>
    <dgm:cxn modelId="{1ADA5C8F-15C7-4DD0-B72B-514BB7D5DEDC}" type="presOf" srcId="{4FF2FEDA-DAD4-40F3-9807-DD3766955FAF}" destId="{D8E3D80F-45AF-4551-A478-B6D95BE46FEA}" srcOrd="0" destOrd="0" presId="urn:microsoft.com/office/officeart/2008/layout/VerticalCurvedList"/>
    <dgm:cxn modelId="{DC618903-DB5E-40A8-B839-262C9647307D}" srcId="{4FF2FEDA-DAD4-40F3-9807-DD3766955FAF}" destId="{95A84E20-C655-48D2-962B-C8B9B2C65E0D}" srcOrd="2" destOrd="0" parTransId="{861C5E2F-3582-4F27-ACE5-3B378007B63A}" sibTransId="{8B6CBBAC-E071-45DA-A9AE-38822D159695}"/>
    <dgm:cxn modelId="{29C516E3-7FE5-4EFA-8598-F02DD5FF5F30}" type="presOf" srcId="{D4265430-492D-40C1-A934-3B107E8FD113}" destId="{00943635-103F-4478-9C72-B43BA10C85A8}" srcOrd="0" destOrd="0" presId="urn:microsoft.com/office/officeart/2008/layout/VerticalCurvedList"/>
    <dgm:cxn modelId="{61834227-1A0E-4C5E-9763-FBC3E006BD46}" type="presOf" srcId="{A19FDDD6-5078-4F6C-9C3B-42CAE58DB513}" destId="{64A5DD15-D3CD-4B61-8605-C0F39649B203}" srcOrd="0" destOrd="0" presId="urn:microsoft.com/office/officeart/2008/layout/VerticalCurvedList"/>
    <dgm:cxn modelId="{BCDD0DA1-CA10-4B12-9453-35B7ED635C5A}" type="presParOf" srcId="{D8E3D80F-45AF-4551-A478-B6D95BE46FEA}" destId="{BAA1DCAE-9E3B-47F9-AF4D-992DCB3DF75C}" srcOrd="0" destOrd="0" presId="urn:microsoft.com/office/officeart/2008/layout/VerticalCurvedList"/>
    <dgm:cxn modelId="{8FB72FE6-3379-47B9-99F1-351FC4E14E85}" type="presParOf" srcId="{BAA1DCAE-9E3B-47F9-AF4D-992DCB3DF75C}" destId="{9DCB94B7-8875-4D92-8451-33C7146576F4}" srcOrd="0" destOrd="0" presId="urn:microsoft.com/office/officeart/2008/layout/VerticalCurvedList"/>
    <dgm:cxn modelId="{6624F942-C28F-4A8F-BA02-42F0FC029A31}" type="presParOf" srcId="{9DCB94B7-8875-4D92-8451-33C7146576F4}" destId="{FD9E6D3A-9D96-4655-A330-5428D2D20A75}" srcOrd="0" destOrd="0" presId="urn:microsoft.com/office/officeart/2008/layout/VerticalCurvedList"/>
    <dgm:cxn modelId="{461234B2-8324-4E56-B377-97DC77D1146B}" type="presParOf" srcId="{9DCB94B7-8875-4D92-8451-33C7146576F4}" destId="{00943635-103F-4478-9C72-B43BA10C85A8}" srcOrd="1" destOrd="0" presId="urn:microsoft.com/office/officeart/2008/layout/VerticalCurvedList"/>
    <dgm:cxn modelId="{6D7FE854-EE44-4FAE-91AA-800E810C840E}" type="presParOf" srcId="{9DCB94B7-8875-4D92-8451-33C7146576F4}" destId="{982BB02A-998D-4623-A581-5967DCFD688B}" srcOrd="2" destOrd="0" presId="urn:microsoft.com/office/officeart/2008/layout/VerticalCurvedList"/>
    <dgm:cxn modelId="{630FF8E3-DABB-487C-8615-EA4BC4AE529B}" type="presParOf" srcId="{9DCB94B7-8875-4D92-8451-33C7146576F4}" destId="{E9867801-FF6A-4374-B3F8-BC3255E97765}" srcOrd="3" destOrd="0" presId="urn:microsoft.com/office/officeart/2008/layout/VerticalCurvedList"/>
    <dgm:cxn modelId="{A3F4D746-D470-4B69-AF55-1DCD13C26384}" type="presParOf" srcId="{BAA1DCAE-9E3B-47F9-AF4D-992DCB3DF75C}" destId="{DA24D62E-A69C-453F-8F69-2646C4257ED1}" srcOrd="1" destOrd="0" presId="urn:microsoft.com/office/officeart/2008/layout/VerticalCurvedList"/>
    <dgm:cxn modelId="{D338ED91-5CBF-48DC-AD15-FC81827BC52B}" type="presParOf" srcId="{BAA1DCAE-9E3B-47F9-AF4D-992DCB3DF75C}" destId="{9A6513B4-00B9-423C-8EDB-5487FB95FB3B}" srcOrd="2" destOrd="0" presId="urn:microsoft.com/office/officeart/2008/layout/VerticalCurvedList"/>
    <dgm:cxn modelId="{CFB21361-A94E-4F85-B698-F781C55B65F0}" type="presParOf" srcId="{9A6513B4-00B9-423C-8EDB-5487FB95FB3B}" destId="{17A97560-0431-4FAC-A174-84BDDAA0C815}" srcOrd="0" destOrd="0" presId="urn:microsoft.com/office/officeart/2008/layout/VerticalCurvedList"/>
    <dgm:cxn modelId="{BF6E756C-5238-4FDD-B4A1-1A6E6BBDED94}" type="presParOf" srcId="{BAA1DCAE-9E3B-47F9-AF4D-992DCB3DF75C}" destId="{64A5DD15-D3CD-4B61-8605-C0F39649B203}" srcOrd="3" destOrd="0" presId="urn:microsoft.com/office/officeart/2008/layout/VerticalCurvedList"/>
    <dgm:cxn modelId="{2EE6B975-FCF1-4E24-AE70-5E91100DF6E2}" type="presParOf" srcId="{BAA1DCAE-9E3B-47F9-AF4D-992DCB3DF75C}" destId="{E9429157-FBA9-46EE-AB8B-5DF2585436EA}" srcOrd="4" destOrd="0" presId="urn:microsoft.com/office/officeart/2008/layout/VerticalCurvedList"/>
    <dgm:cxn modelId="{C7632ACF-E1D2-4F1D-BDE4-3CB888D9C056}" type="presParOf" srcId="{E9429157-FBA9-46EE-AB8B-5DF2585436EA}" destId="{F6997F0F-78AB-49D6-8D46-2D4FE88EC978}" srcOrd="0" destOrd="0" presId="urn:microsoft.com/office/officeart/2008/layout/VerticalCurvedList"/>
    <dgm:cxn modelId="{2534B2A7-A539-496C-9CD9-981CA61476E4}" type="presParOf" srcId="{BAA1DCAE-9E3B-47F9-AF4D-992DCB3DF75C}" destId="{C9E25A34-8084-4507-8945-30A6726F42F6}" srcOrd="5" destOrd="0" presId="urn:microsoft.com/office/officeart/2008/layout/VerticalCurvedList"/>
    <dgm:cxn modelId="{85625CD3-CD05-49EF-B67E-E74F9A89E37A}" type="presParOf" srcId="{BAA1DCAE-9E3B-47F9-AF4D-992DCB3DF75C}" destId="{2306FB1A-8D37-4496-AB26-19AAD05C9B46}" srcOrd="6" destOrd="0" presId="urn:microsoft.com/office/officeart/2008/layout/VerticalCurvedList"/>
    <dgm:cxn modelId="{38FEC5F0-275A-47C6-9DD1-5DDC5B15B4EA}" type="presParOf" srcId="{2306FB1A-8D37-4496-AB26-19AAD05C9B46}" destId="{AAE9C0D8-2031-4139-B920-428E4A4B5C5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D8510C-764B-402F-A170-66B11CAC4676}">
      <dsp:nvSpPr>
        <dsp:cNvPr id="0" name=""/>
        <dsp:cNvSpPr/>
      </dsp:nvSpPr>
      <dsp:spPr>
        <a:xfrm rot="5400000">
          <a:off x="-228817" y="229683"/>
          <a:ext cx="1525447" cy="106781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 этап</a:t>
          </a:r>
          <a:endParaRPr lang="ru-RU" sz="2400" kern="1200" dirty="0"/>
        </a:p>
      </dsp:txBody>
      <dsp:txXfrm rot="-5400000">
        <a:off x="1" y="534773"/>
        <a:ext cx="1067813" cy="457634"/>
      </dsp:txXfrm>
    </dsp:sp>
    <dsp:sp modelId="{31E7ACB6-57B6-4480-BFD9-AD5AEAA55395}">
      <dsp:nvSpPr>
        <dsp:cNvPr id="0" name=""/>
        <dsp:cNvSpPr/>
      </dsp:nvSpPr>
      <dsp:spPr>
        <a:xfrm rot="5400000">
          <a:off x="4129917" y="-3061237"/>
          <a:ext cx="991541" cy="7115748"/>
        </a:xfrm>
        <a:prstGeom prst="round2SameRect">
          <a:avLst/>
        </a:prstGeom>
        <a:solidFill>
          <a:srgbClr val="FFE9C9"/>
        </a:solidFill>
        <a:ln w="9525" cap="flat" cmpd="sng" algn="ctr">
          <a:solidFill>
            <a:schemeClr val="accent6">
              <a:satMod val="15000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процесс обучения при помощи программ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67814" y="49269"/>
        <a:ext cx="7067345" cy="894735"/>
      </dsp:txXfrm>
    </dsp:sp>
    <dsp:sp modelId="{44B0E495-DFD8-4A7D-87B7-DE15381F069C}">
      <dsp:nvSpPr>
        <dsp:cNvPr id="0" name=""/>
        <dsp:cNvSpPr/>
      </dsp:nvSpPr>
      <dsp:spPr>
        <a:xfrm rot="5400000">
          <a:off x="-228817" y="1560005"/>
          <a:ext cx="1525447" cy="106781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2 этап</a:t>
          </a:r>
          <a:endParaRPr lang="ru-RU" sz="2400" kern="1200" dirty="0"/>
        </a:p>
      </dsp:txBody>
      <dsp:txXfrm rot="-5400000">
        <a:off x="1" y="1865095"/>
        <a:ext cx="1067813" cy="457634"/>
      </dsp:txXfrm>
    </dsp:sp>
    <dsp:sp modelId="{03ED56DC-6298-4295-A9C4-7305DEDD3487}">
      <dsp:nvSpPr>
        <dsp:cNvPr id="0" name=""/>
        <dsp:cNvSpPr/>
      </dsp:nvSpPr>
      <dsp:spPr>
        <a:xfrm rot="5400000">
          <a:off x="4129917" y="-1730915"/>
          <a:ext cx="991541" cy="7115748"/>
        </a:xfrm>
        <a:prstGeom prst="round2SameRect">
          <a:avLst/>
        </a:prstGeom>
        <a:solidFill>
          <a:srgbClr val="FFE9C9"/>
        </a:solidFill>
        <a:ln w="9525" cap="flat" cmpd="sng" algn="ctr">
          <a:solidFill>
            <a:schemeClr val="accent6">
              <a:satMod val="15000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подключение некоторых элементов аудиторного образования, в процессе которого применяются различные формы контроля полученных знаний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67814" y="1379591"/>
        <a:ext cx="7067345" cy="894735"/>
      </dsp:txXfrm>
    </dsp:sp>
    <dsp:sp modelId="{ABCC71E8-B289-460B-9F0B-9229C03A1747}">
      <dsp:nvSpPr>
        <dsp:cNvPr id="0" name=""/>
        <dsp:cNvSpPr/>
      </dsp:nvSpPr>
      <dsp:spPr>
        <a:xfrm rot="5400000">
          <a:off x="-228817" y="2890328"/>
          <a:ext cx="1525447" cy="106781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 этап</a:t>
          </a:r>
          <a:endParaRPr lang="ru-RU" sz="2400" kern="1200" dirty="0"/>
        </a:p>
      </dsp:txBody>
      <dsp:txXfrm rot="-5400000">
        <a:off x="1" y="3195418"/>
        <a:ext cx="1067813" cy="457634"/>
      </dsp:txXfrm>
    </dsp:sp>
    <dsp:sp modelId="{12C6509E-B83F-4D0C-A52C-8C1383739F7C}">
      <dsp:nvSpPr>
        <dsp:cNvPr id="0" name=""/>
        <dsp:cNvSpPr/>
      </dsp:nvSpPr>
      <dsp:spPr>
        <a:xfrm rot="5400000">
          <a:off x="4129917" y="-400592"/>
          <a:ext cx="991541" cy="7115748"/>
        </a:xfrm>
        <a:prstGeom prst="round2SameRect">
          <a:avLst/>
        </a:prstGeom>
        <a:solidFill>
          <a:srgbClr val="FFE9C9"/>
        </a:solidFill>
        <a:ln w="9525" cap="flat" cmpd="sng" algn="ctr">
          <a:solidFill>
            <a:schemeClr val="accent6">
              <a:satMod val="15000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самостоятельная работа, включающая поиск и подбор необходимой информации для выполнения домашних заданий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67814" y="2709914"/>
        <a:ext cx="7067345" cy="8947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19BD66-5ED0-44F6-8551-132503DD0595}">
      <dsp:nvSpPr>
        <dsp:cNvPr id="0" name=""/>
        <dsp:cNvSpPr/>
      </dsp:nvSpPr>
      <dsp:spPr>
        <a:xfrm>
          <a:off x="1372176" y="-2981"/>
          <a:ext cx="1780216" cy="7194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Times New Roman" pitchFamily="18" charset="0"/>
              <a:cs typeface="Times New Roman" pitchFamily="18" charset="0"/>
            </a:rPr>
            <a:t> Аудирование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07299" y="32142"/>
        <a:ext cx="1709970" cy="649246"/>
      </dsp:txXfrm>
    </dsp:sp>
    <dsp:sp modelId="{DDE984B5-ED43-4465-96F8-6F015B76031D}">
      <dsp:nvSpPr>
        <dsp:cNvPr id="0" name=""/>
        <dsp:cNvSpPr/>
      </dsp:nvSpPr>
      <dsp:spPr>
        <a:xfrm>
          <a:off x="898956" y="569953"/>
          <a:ext cx="2317916" cy="2317916"/>
        </a:xfrm>
        <a:custGeom>
          <a:avLst/>
          <a:gdLst/>
          <a:ahLst/>
          <a:cxnLst/>
          <a:rect l="0" t="0" r="0" b="0"/>
          <a:pathLst>
            <a:path>
              <a:moveTo>
                <a:pt x="1728604" y="149657"/>
              </a:moveTo>
              <a:arcTo wR="1158958" hR="1158958" stAng="17966416" swAng="186716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1B279D-A7D6-4E41-9FC5-6A71109840B4}">
      <dsp:nvSpPr>
        <dsp:cNvPr id="0" name=""/>
        <dsp:cNvSpPr/>
      </dsp:nvSpPr>
      <dsp:spPr>
        <a:xfrm>
          <a:off x="2675997" y="1164795"/>
          <a:ext cx="1490491" cy="70185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Чтение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10259" y="1199057"/>
        <a:ext cx="1421967" cy="633330"/>
      </dsp:txXfrm>
    </dsp:sp>
    <dsp:sp modelId="{8BC41A77-B03C-4A1B-8018-E82E8F460253}">
      <dsp:nvSpPr>
        <dsp:cNvPr id="0" name=""/>
        <dsp:cNvSpPr/>
      </dsp:nvSpPr>
      <dsp:spPr>
        <a:xfrm>
          <a:off x="1103327" y="356764"/>
          <a:ext cx="2317916" cy="2317916"/>
        </a:xfrm>
        <a:custGeom>
          <a:avLst/>
          <a:gdLst/>
          <a:ahLst/>
          <a:cxnLst/>
          <a:rect l="0" t="0" r="0" b="0"/>
          <a:pathLst>
            <a:path>
              <a:moveTo>
                <a:pt x="2261607" y="1515816"/>
              </a:moveTo>
              <a:arcTo wR="1158958" hR="1158958" stAng="1076011" swAng="183362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961E54-8A44-46AE-B410-933B0EFEE44D}">
      <dsp:nvSpPr>
        <dsp:cNvPr id="0" name=""/>
        <dsp:cNvSpPr/>
      </dsp:nvSpPr>
      <dsp:spPr>
        <a:xfrm>
          <a:off x="1498920" y="2323753"/>
          <a:ext cx="1526728" cy="70185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Письмо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33182" y="2358015"/>
        <a:ext cx="1458204" cy="633330"/>
      </dsp:txXfrm>
    </dsp:sp>
    <dsp:sp modelId="{2ADB5C42-4899-4908-BD9C-88AE918234FA}">
      <dsp:nvSpPr>
        <dsp:cNvPr id="0" name=""/>
        <dsp:cNvSpPr/>
      </dsp:nvSpPr>
      <dsp:spPr>
        <a:xfrm>
          <a:off x="1103327" y="356764"/>
          <a:ext cx="2317916" cy="2317916"/>
        </a:xfrm>
        <a:custGeom>
          <a:avLst/>
          <a:gdLst/>
          <a:ahLst/>
          <a:cxnLst/>
          <a:rect l="0" t="0" r="0" b="0"/>
          <a:pathLst>
            <a:path>
              <a:moveTo>
                <a:pt x="390918" y="2026885"/>
              </a:moveTo>
              <a:arcTo wR="1158958" hR="1158958" stAng="7890360" swAng="183362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7DE4D1-2C34-4C35-BBC7-F650BE246CCB}">
      <dsp:nvSpPr>
        <dsp:cNvPr id="0" name=""/>
        <dsp:cNvSpPr/>
      </dsp:nvSpPr>
      <dsp:spPr>
        <a:xfrm>
          <a:off x="355765" y="1164795"/>
          <a:ext cx="1495123" cy="70185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Говорение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0027" y="1199057"/>
        <a:ext cx="1426599" cy="633330"/>
      </dsp:txXfrm>
    </dsp:sp>
    <dsp:sp modelId="{42C93FDE-A27D-41F7-A235-F131556B6836}">
      <dsp:nvSpPr>
        <dsp:cNvPr id="0" name=""/>
        <dsp:cNvSpPr/>
      </dsp:nvSpPr>
      <dsp:spPr>
        <a:xfrm>
          <a:off x="1307697" y="569953"/>
          <a:ext cx="2317916" cy="2317916"/>
        </a:xfrm>
        <a:custGeom>
          <a:avLst/>
          <a:gdLst/>
          <a:ahLst/>
          <a:cxnLst/>
          <a:rect l="0" t="0" r="0" b="0"/>
          <a:pathLst>
            <a:path>
              <a:moveTo>
                <a:pt x="149657" y="589311"/>
              </a:moveTo>
              <a:arcTo wR="1158958" hR="1158958" stAng="12566416" swAng="186716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943635-103F-4478-9C72-B43BA10C85A8}">
      <dsp:nvSpPr>
        <dsp:cNvPr id="0" name=""/>
        <dsp:cNvSpPr/>
      </dsp:nvSpPr>
      <dsp:spPr>
        <a:xfrm>
          <a:off x="-2838125" y="-437417"/>
          <a:ext cx="3386565" cy="3386565"/>
        </a:xfrm>
        <a:prstGeom prst="blockArc">
          <a:avLst>
            <a:gd name="adj1" fmla="val 18900000"/>
            <a:gd name="adj2" fmla="val 2700000"/>
            <a:gd name="adj3" fmla="val 638"/>
          </a:avLst>
        </a:prstGeom>
        <a:noFill/>
        <a:ln w="425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24D62E-A69C-453F-8F69-2646C4257ED1}">
      <dsp:nvSpPr>
        <dsp:cNvPr id="0" name=""/>
        <dsp:cNvSpPr/>
      </dsp:nvSpPr>
      <dsp:spPr>
        <a:xfrm>
          <a:off x="352619" y="251173"/>
          <a:ext cx="3693806" cy="50234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8737" tIns="45720" rIns="45720" bIns="4572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Лексический</a:t>
          </a:r>
        </a:p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kern="1200" dirty="0"/>
        </a:p>
      </dsp:txBody>
      <dsp:txXfrm>
        <a:off x="352619" y="251173"/>
        <a:ext cx="3693806" cy="502346"/>
      </dsp:txXfrm>
    </dsp:sp>
    <dsp:sp modelId="{17A97560-0431-4FAC-A174-84BDDAA0C815}">
      <dsp:nvSpPr>
        <dsp:cNvPr id="0" name=""/>
        <dsp:cNvSpPr/>
      </dsp:nvSpPr>
      <dsp:spPr>
        <a:xfrm>
          <a:off x="38653" y="188379"/>
          <a:ext cx="627932" cy="62793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l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4A5DD15-D3CD-4B61-8605-C0F39649B203}">
      <dsp:nvSpPr>
        <dsp:cNvPr id="0" name=""/>
        <dsp:cNvSpPr/>
      </dsp:nvSpPr>
      <dsp:spPr>
        <a:xfrm>
          <a:off x="535222" y="1004692"/>
          <a:ext cx="3511203" cy="50234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8737" tIns="45720" rIns="45720" bIns="4572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Фонетический</a:t>
          </a:r>
        </a:p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kern="1200" dirty="0"/>
        </a:p>
      </dsp:txBody>
      <dsp:txXfrm>
        <a:off x="535222" y="1004692"/>
        <a:ext cx="3511203" cy="502346"/>
      </dsp:txXfrm>
    </dsp:sp>
    <dsp:sp modelId="{F6997F0F-78AB-49D6-8D46-2D4FE88EC978}">
      <dsp:nvSpPr>
        <dsp:cNvPr id="0" name=""/>
        <dsp:cNvSpPr/>
      </dsp:nvSpPr>
      <dsp:spPr>
        <a:xfrm>
          <a:off x="221256" y="941898"/>
          <a:ext cx="627932" cy="62793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l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9E25A34-8084-4507-8945-30A6726F42F6}">
      <dsp:nvSpPr>
        <dsp:cNvPr id="0" name=""/>
        <dsp:cNvSpPr/>
      </dsp:nvSpPr>
      <dsp:spPr>
        <a:xfrm>
          <a:off x="352619" y="1758211"/>
          <a:ext cx="3693806" cy="50234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98737" tIns="45720" rIns="45720" bIns="4572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Грамматический</a:t>
          </a:r>
        </a:p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kern="1200" dirty="0"/>
        </a:p>
      </dsp:txBody>
      <dsp:txXfrm>
        <a:off x="352619" y="1758211"/>
        <a:ext cx="3693806" cy="502346"/>
      </dsp:txXfrm>
    </dsp:sp>
    <dsp:sp modelId="{AAE9C0D8-2031-4139-B920-428E4A4B5C5A}">
      <dsp:nvSpPr>
        <dsp:cNvPr id="0" name=""/>
        <dsp:cNvSpPr/>
      </dsp:nvSpPr>
      <dsp:spPr>
        <a:xfrm>
          <a:off x="38653" y="1695417"/>
          <a:ext cx="627932" cy="62793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lt1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67544" y="3065522"/>
            <a:ext cx="7994740" cy="1571778"/>
          </a:xfrm>
        </p:spPr>
        <p:txBody>
          <a:bodyPr>
            <a:normAutofit/>
          </a:bodyPr>
          <a:lstStyle/>
          <a:p>
            <a:pPr algn="ctr"/>
            <a:r>
              <a:rPr lang="ru-RU" sz="3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Использование обучающих </a:t>
            </a:r>
            <a:br>
              <a:rPr lang="ru-RU" sz="3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онлайн-платформ </a:t>
            </a:r>
            <a:r>
              <a:rPr lang="ru-RU" sz="3200" b="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(СДО</a:t>
            </a:r>
            <a:r>
              <a:rPr lang="ru-RU" sz="3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br>
              <a:rPr lang="ru-RU" sz="3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обучении иностранным языкам</a:t>
            </a:r>
            <a:endParaRPr lang="ru-RU" sz="3200" b="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539552" y="620688"/>
            <a:ext cx="7772400" cy="195105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ФГБОУ ВО</a:t>
            </a:r>
          </a:p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Институт иностранных языков</a:t>
            </a:r>
          </a:p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Направление подготовки 44.03.05 Педагогическое образование (с двумя профилями подготовки)</a:t>
            </a:r>
          </a:p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Дисциплина: «Дистанционные технологии в обучении иностранным языкам»</a:t>
            </a:r>
          </a:p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86116" y="564357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Волгоград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57950" y="4643446"/>
            <a:ext cx="228601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Подготовила: </a:t>
            </a: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Давиденко Арина,  	              гр. ИИЯ-АВБ-112</a:t>
            </a: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Проверила: доц. Канатова С.Ш.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87753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72008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Содержание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183880" cy="5661248"/>
          </a:xfrm>
        </p:spPr>
        <p:txBody>
          <a:bodyPr>
            <a:normAutofit/>
          </a:bodyPr>
          <a:lstStyle/>
          <a:p>
            <a:pPr marL="0" indent="0" algn="just">
              <a:buClr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Введение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Понятие «Система дистанционного обучения (СДО)»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Этапы Развития СДО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Этапы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процесс управления СДО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Формы организации учебного процесса 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СДО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Возможности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СДО для преподавателей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Достоинства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СДО для преподавателей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Достоинства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СДО для обучающихся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Недостатки СДО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Технологии СДО в обучении иностранным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языкам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Развитие аспектов иностранной речи при помощи технологий СДО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ClrTx/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Примеры СДО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обучении иностранным языкам</a:t>
            </a:r>
          </a:p>
          <a:p>
            <a:pPr marL="0" indent="0" algn="just">
              <a:buClr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pPr marL="0" indent="0" algn="just">
              <a:buClr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Источники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25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83880" cy="100811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183880" cy="44759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настоящее время  технологии сети Интернет стремительно развиваются и находят своё применение при обучении иностранным языкам в школе. Одной из таких технологий является Система Дистанционного Обучения (СДО).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Актуальность  обращения к СДО является в том, что её использование позволяет более эффективно обеспечить усвоение нового учебного материала, предоставить возможность выполнять различные интерактивные задания, а главное – повысить мотивацию и развить дополнительный интерес к изучению языков  у обучающихся за счёт применения новых технологий.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95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548680"/>
            <a:ext cx="7215238" cy="936104"/>
          </a:xfrm>
        </p:spPr>
        <p:txBody>
          <a:bodyPr>
            <a:noAutofit/>
          </a:bodyPr>
          <a:lstStyle/>
          <a:p>
            <a:pPr algn="ctr"/>
            <a:r>
              <a:rPr lang="ru-RU" sz="3200" b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Понятие «Система дистанционного обучения (СДО</a:t>
            </a:r>
            <a:r>
              <a:rPr lang="ru-RU" sz="3200" b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)»</a:t>
            </a:r>
            <a:endParaRPr lang="ru-RU" sz="3200" b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85926"/>
            <a:ext cx="4175324" cy="3929090"/>
          </a:xfrm>
        </p:spPr>
        <p:txBody>
          <a:bodyPr>
            <a:normAutofit/>
          </a:bodyPr>
          <a:lstStyle/>
          <a:p>
            <a:pPr marL="0" indent="0" algn="just">
              <a:buClrTx/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СДО – система дистанционного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обучения, охватывающая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широкий набор программно-технических коммуникаций, методических указаний и организационных мер,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обеспечивающих образовательную информацию для учащихся. </a:t>
            </a:r>
          </a:p>
          <a:p>
            <a:pPr marL="0" indent="0" algn="just">
              <a:buClr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также включает проведение необходимой проверки полученных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знаний.</a:t>
            </a:r>
          </a:p>
          <a:p>
            <a:pPr marL="0" indent="0">
              <a:buClrTx/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190" y="1785926"/>
            <a:ext cx="3296997" cy="28921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5000627" y="4857760"/>
            <a:ext cx="32861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Получение дистанционного образования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683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4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3800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Этапы развития </a:t>
            </a:r>
            <a:r>
              <a:rPr lang="ru-RU" sz="38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СДО</a:t>
            </a:r>
            <a:endParaRPr lang="ru-RU" sz="38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183880" cy="4896544"/>
          </a:xfrm>
        </p:spPr>
        <p:txBody>
          <a:bodyPr>
            <a:normAutofit/>
          </a:bodyPr>
          <a:lstStyle/>
          <a:p>
            <a:pPr marL="0" indent="0" algn="just">
              <a:buClrTx/>
              <a:buNone/>
            </a:pPr>
            <a:r>
              <a:rPr lang="ru-RU" sz="2000" dirty="0" smtClean="0"/>
              <a:t>1.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Создание первой СДО  в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США, 1960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г., которая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называлась PLATO (Programmed Logic for Automated Teaching Operations). Это была первая компьютерная система обучения с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онлайн-сообществом</a:t>
            </a:r>
          </a:p>
          <a:p>
            <a:pPr marL="0" indent="0" algn="just">
              <a:buClrTx/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ClrTx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2002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появилась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СДО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Moodle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ВУЗы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компании используют Moodle для онлайн-обучения студентов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сотрудников</a:t>
            </a:r>
          </a:p>
          <a:p>
            <a:pPr marL="0" indent="0" algn="just">
              <a:buClrTx/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ClrTx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2012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создание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облачных СДО. Благодаря им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ВУЗы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компании загружают учебные курсы и тесты в Интернет, не устанавливая дополнительные программы, а студенты и сотрудники получают  знания в любой точке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мира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77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83880" cy="1008112"/>
          </a:xfrm>
        </p:spPr>
        <p:txBody>
          <a:bodyPr>
            <a:normAutofit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Этапы и процесс управления СДО</a:t>
            </a:r>
            <a:endParaRPr lang="ru-RU" sz="3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420977"/>
              </p:ext>
            </p:extLst>
          </p:nvPr>
        </p:nvGraphicFramePr>
        <p:xfrm>
          <a:off x="468313" y="1773238"/>
          <a:ext cx="8183562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309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 организации учебного процесса </a:t>
            </a:r>
            <a:r>
              <a:rPr lang="ru-RU" sz="34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СДО</a:t>
            </a:r>
            <a:b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183880" cy="3370696"/>
          </a:xfrm>
        </p:spPr>
        <p:txBody>
          <a:bodyPr>
            <a:normAutofit/>
          </a:bodyPr>
          <a:lstStyle/>
          <a:p>
            <a:pPr marL="514350" indent="-51435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Мульти-медиа лекции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Практические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занятия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Практические занятия по решению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Консультации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Контроль качества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знаний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Самостоятельная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Научно-исследовательская работа</a:t>
            </a:r>
          </a:p>
        </p:txBody>
      </p:sp>
    </p:spTree>
    <p:extLst>
      <p:ext uri="{BB962C8B-B14F-4D97-AF65-F5344CB8AC3E}">
        <p14:creationId xmlns:p14="http://schemas.microsoft.com/office/powerpoint/2010/main" val="380864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32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Возможности СДО</a:t>
            </a:r>
            <a:r>
              <a:rPr lang="en-US" sz="32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преподавателей</a:t>
            </a:r>
            <a:endParaRPr lang="ru-RU" sz="32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5446318"/>
              </p:ext>
            </p:extLst>
          </p:nvPr>
        </p:nvGraphicFramePr>
        <p:xfrm>
          <a:off x="468313" y="1700213"/>
          <a:ext cx="8183562" cy="4824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48227" y="1988840"/>
            <a:ext cx="84572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9275" y="3836997"/>
            <a:ext cx="7017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08687" y="5229199"/>
            <a:ext cx="85455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4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32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Достоинства СДО для преподавателей</a:t>
            </a:r>
            <a:endParaRPr lang="ru-RU" sz="32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04864"/>
            <a:ext cx="8183880" cy="4187952"/>
          </a:xfrm>
        </p:spPr>
        <p:txBody>
          <a:bodyPr>
            <a:normAutofit/>
          </a:bodyPr>
          <a:lstStyle/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качества общего образовательного процесса за счет использования информационных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технологий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непрерывного мониторинга со стороны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преподавателей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Сокращение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рутинной нагрузки 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преподавателей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качества и сокращение временных затрат на проверку качества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знаний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Выявление творческих способностей обучающихся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11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32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Достоинства СДО для обучающихся</a:t>
            </a:r>
            <a:endParaRPr lang="ru-RU" sz="32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183880" cy="4187952"/>
          </a:xfrm>
        </p:spPr>
        <p:txBody>
          <a:bodyPr>
            <a:normAutofit/>
          </a:bodyPr>
          <a:lstStyle/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озможность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обучаться в комфортных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условиях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Индивидуальный подход к каждому учащемуся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азвитие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таких важных качеств, как организованность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самостоятельность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Значительная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экономия времени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сил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оступность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общения с преподавателем 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возможность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задать интересующие вопросы в индивидуальном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режиме)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ерсональные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сроки, учитывающие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способности и возможности учащегося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Различные виды материалов (тексты, аудио- и видео-материалы), позволяющие лучше усвоить материал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08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32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Недостатки СДО</a:t>
            </a:r>
            <a:endParaRPr lang="ru-RU" sz="32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183880" cy="4187952"/>
          </a:xfrm>
        </p:spPr>
        <p:txBody>
          <a:bodyPr>
            <a:normAutofit/>
          </a:bodyPr>
          <a:lstStyle/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Недостаток практических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знаний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Отсутствие личного контакта с преподавателем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сокурсниками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Необходим постоянный доступ 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Интернету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источникам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Недостаточная компьютерная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грамотность обучающихся СДО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Проблема с идентификацией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учащегося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Наличие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жесткой самодисциплины и сильной мотивации</a:t>
            </a:r>
          </a:p>
          <a:p>
            <a:pPr marL="457200" indent="-457200" algn="just">
              <a:buClrTx/>
              <a:buFont typeface="+mj-lt"/>
              <a:buAutoNum type="arabicPeriod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08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Технологии СДО в обучении иностранным языкам</a:t>
            </a:r>
            <a:endParaRPr lang="ru-RU" sz="3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183880" cy="48245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Использование таких технологий позволяет развивать  следующие виды речевой деятельности: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143388597"/>
              </p:ext>
            </p:extLst>
          </p:nvPr>
        </p:nvGraphicFramePr>
        <p:xfrm>
          <a:off x="2571736" y="2428868"/>
          <a:ext cx="4522254" cy="3022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426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азвитие </a:t>
            </a:r>
            <a:r>
              <a:rPr lang="ru-RU" sz="3400" b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аспектов </a:t>
            </a:r>
            <a:r>
              <a:rPr lang="ru-RU" sz="3400" b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иноязычной </a:t>
            </a:r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речи при помощи технологий СДО</a:t>
            </a:r>
            <a:endParaRPr lang="ru-RU" sz="3400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183880" cy="48245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Использование таких технологий позволяет развивать  следующие аспекты иноязычной речи</a:t>
            </a:r>
            <a:r>
              <a:rPr lang="ru-RU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СДО оптимальна для следующих этапов  обучения ИЯ в школе :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базовая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школа (5-9 классы), старшая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школа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(10-11 классы)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05401062"/>
              </p:ext>
            </p:extLst>
          </p:nvPr>
        </p:nvGraphicFramePr>
        <p:xfrm>
          <a:off x="2786050" y="2285992"/>
          <a:ext cx="4077096" cy="25117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833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Примеры СДО в обучении иностранным языкам</a:t>
            </a:r>
            <a:endParaRPr lang="ru-RU" sz="3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183880" cy="48245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TrainingWareClass - это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первая российская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СДО с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открытым кодом. Это технологическая платформа для автоматизации процессов обучения и аттестации пользователей. Она обеспечивает взаимодействие между преподавателем и учениками в процессе обучения, разработку курсов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тестов. TrainingWare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Class позволяет формировать индивидуальный подход к обучению и автоматизировать рутинную работу учителя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логотип СДО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				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36" y="3643314"/>
            <a:ext cx="3994385" cy="15096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634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Примеры СДО</a:t>
            </a:r>
            <a:r>
              <a:rPr lang="en-US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обучении иностранным языкам</a:t>
            </a:r>
            <a:endParaRPr lang="ru-RU" sz="3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111872" cy="44644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Duolingo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для школ — это специальная платформа для изучения иностранных языков на уроках от разработчика популярного сервиса Duolingo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помощью Duolingo каждый ученик получает персонализированные отчёты и практику для успешного использования знаний, а учителя могут узнавать об успехах учеников в удобном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интерфейсе.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			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приветствие на сайте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					   Duolingo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847564"/>
            <a:ext cx="4472208" cy="1861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7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Примеры СДО</a:t>
            </a:r>
            <a:r>
              <a:rPr lang="en-US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обучении иностранным языкам</a:t>
            </a:r>
            <a:endParaRPr lang="ru-RU" sz="3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111872" cy="44644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Сервис Blackboard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Learn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разработан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сотрудничестве с преподавателями из разных стран для решения общей для них непростой задачи – организации процесса обучения для все более разнотипных групп учащихся как в условиях аудиторных, так и неаудиторных занятий.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Помогает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сделать обучение более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эффективным.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		</a:t>
            </a:r>
          </a:p>
          <a:p>
            <a:pPr marL="0" indent="0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логотип сервиса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Blackboard Learn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88" y="3625775"/>
            <a:ext cx="2875364" cy="1320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693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3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111872" cy="44644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Таким образом, можно сделать вывод, что использование СДО при обучении иностранным языкам позволяет вывести процесс взаимодействия учителей и учеников на новый уровень, обеспечить их эффективное взаимодействие, обмен знаниями. Современные учащиеся, которых можно отнести к новому цифровому поколению, получают навыки информационной грамотности, компетенции и учатся работать самостоятельно, развивать свои способности при выполнении заданий, предложенных учителем и направленных на совершенствование знаний и навыков в иностранном языке.</a:t>
            </a:r>
          </a:p>
        </p:txBody>
      </p:sp>
    </p:spTree>
    <p:extLst>
      <p:ext uri="{BB962C8B-B14F-4D97-AF65-F5344CB8AC3E}">
        <p14:creationId xmlns:p14="http://schemas.microsoft.com/office/powerpoint/2010/main" val="24094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Источники</a:t>
            </a:r>
            <a:endParaRPr lang="ru-RU" sz="3400" b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111872" cy="4464496"/>
          </a:xfrm>
        </p:spPr>
        <p:txBody>
          <a:bodyPr>
            <a:normAutofit/>
          </a:bodyPr>
          <a:lstStyle/>
          <a:p>
            <a:pPr marL="457200" indent="-457200" algn="just">
              <a:buClrTx/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https://studfiles.net/preview/5795257/page:4/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http://fb.ru/article/184124/chto-takoe-distantsionnaya-sistema-obucheniya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https://brjunetka.ru/plyusyi-i-minusyi-distantsionnogo-obucheniya/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https://www.eduneo.ru/3-besplatnye-sistemy-distancionnogo-obucheniya-obzor/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kopilkaurokov.ru/angliiskiyYazik/prochee/distantsionnyie-formy-obuchieniia-pri-izuchienii-inostrannogho-iazyka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https://lmslist.ru/sdo/#4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https://www.youtube.com/watch?v=53LihPeOmOk</a:t>
            </a:r>
          </a:p>
          <a:p>
            <a:pPr marL="457200" indent="-457200" algn="just">
              <a:buClrTx/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https://startpack.ru/application/blackboard-learn</a:t>
            </a:r>
          </a:p>
          <a:p>
            <a:pPr marL="457200" indent="-457200" algn="just">
              <a:buClrTx/>
              <a:buFont typeface="+mj-lt"/>
              <a:buAutoNum type="arabicPeriod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59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959</TotalTime>
  <Words>878</Words>
  <Application>Microsoft Office PowerPoint</Application>
  <PresentationFormat>Экран (4:3)</PresentationFormat>
  <Paragraphs>138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Использование обучающих  онлайн-платформ (СДО)  в обучении иностранным языкам</vt:lpstr>
      <vt:lpstr>Содержание</vt:lpstr>
      <vt:lpstr>Введение</vt:lpstr>
      <vt:lpstr>Понятие «Система дистанционного обучения (СДО)»</vt:lpstr>
      <vt:lpstr> Этапы развития СДО</vt:lpstr>
      <vt:lpstr>Этапы и процесс управления СДО</vt:lpstr>
      <vt:lpstr>Формы организации учебного процесса с СДО </vt:lpstr>
      <vt:lpstr>Возможности СДО для преподавателей</vt:lpstr>
      <vt:lpstr>Достоинства СДО для преподавателей</vt:lpstr>
      <vt:lpstr>Достоинства СДО для обучающихся</vt:lpstr>
      <vt:lpstr>Недостатки СДО</vt:lpstr>
      <vt:lpstr>Технологии СДО в обучении иностранным языкам</vt:lpstr>
      <vt:lpstr>Развитие аспектов иноязычной речи при помощи технологий СДО</vt:lpstr>
      <vt:lpstr>Примеры СДО в обучении иностранным языкам</vt:lpstr>
      <vt:lpstr>Примеры СДО в обучении иностранным языкам</vt:lpstr>
      <vt:lpstr>Примеры СДО в обучении иностранным языкам</vt:lpstr>
      <vt:lpstr>Заключение</vt:lpstr>
      <vt:lpstr>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91</cp:revision>
  <dcterms:created xsi:type="dcterms:W3CDTF">2018-09-22T10:57:32Z</dcterms:created>
  <dcterms:modified xsi:type="dcterms:W3CDTF">2018-10-22T17:33:37Z</dcterms:modified>
</cp:coreProperties>
</file>