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3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876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035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02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657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394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9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470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812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775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630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30947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2290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88038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67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538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079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54060-BA5A-4E6E-A32E-0FE46E9DDC9D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CA55DF5-A4B4-451D-BE5C-2036E67FF2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1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Роль родителей в комплексной системе коррекционно-логопедического воздействия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Выполнила студентка группы СКП-ЛПБ</a:t>
            </a:r>
            <a:r>
              <a:rPr lang="en-US" dirty="0" smtClean="0"/>
              <a:t>Z</a:t>
            </a:r>
            <a:r>
              <a:rPr lang="ru-RU" dirty="0" smtClean="0"/>
              <a:t>-22 </a:t>
            </a:r>
          </a:p>
          <a:p>
            <a:r>
              <a:rPr lang="ru-RU" dirty="0" err="1" smtClean="0"/>
              <a:t>Адамчук</a:t>
            </a:r>
            <a:r>
              <a:rPr lang="ru-RU" dirty="0" smtClean="0"/>
              <a:t> Анастасия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465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Семья и развитие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Семья – это первая ступень овладения ребенком родным языком. Но дошкольники растут в различных социальных и психологических семейных условиях. Имеющийся во многих случаях недостаток общения с взрослыми, отсутствие речевой работы в семье и использование  некорректных методов воспитания оказывает негативное влияние на речевое развитие детей и их личностные характеристики. Во многих случаях семейные условия жизни и воспитания дошкольников не способствуют своевременному выявлению и исправлению речевых недостатков.  Одним из факторов нарушения речи является недостаточное общение с родителями.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687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Семья и развитие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Многие родители не имеют представления о речевом развитии детей, о речевых нарушениях и их преодолении. Многие родители даже не слышат нарушений звукопроизношения и считают, что ребенку не нужны занятия с логопедом. Лишь немногие родители серьезно занимаются с детьми дома, а у большинства этот процесс происходит стихийно. Причиной этого  является недостаток времени, несогласованность требований самих взрослых, отсутствие у них достаточных психолого-педагогических знаний.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395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8183" y="238520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ru-RU" u="sng" dirty="0"/>
              <a:t>Привлечение  родителей к коррекционно-образовательному процессу проходит постепенно, в несколько этапов: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4396" y="2122583"/>
            <a:ext cx="9719879" cy="4344318"/>
          </a:xfrm>
        </p:spPr>
        <p:txBody>
          <a:bodyPr>
            <a:normAutofit/>
          </a:bodyPr>
          <a:lstStyle/>
          <a:p>
            <a:r>
              <a:rPr lang="ru-RU" dirty="0"/>
              <a:t>1. Знакомство с семьёй и ребёнком,  обследование речевого развития ребёнка, индивидуальная беседа с родителями в период зачисления ребёнка в логопедическую группу</a:t>
            </a:r>
            <a:r>
              <a:rPr lang="ru-RU" dirty="0" smtClean="0"/>
              <a:t>.</a:t>
            </a:r>
          </a:p>
          <a:p>
            <a:r>
              <a:rPr lang="ru-RU" dirty="0"/>
              <a:t>  На первом -  этапе, во время  комплектования логопедической группы, проводится обследование речевого развития детей, индивидуальные встречи – беседы с родителями для сбора анамнестических данных о раннем физическом, речевом развитии ребёнка (родители заполняют анкеты). Во время индивидуальной беседы знакомить родителей с результатами речевого обследования ребёнка, с речевым диагнозом, а также планом работы по коррекции речи. Именно во время этой встречи происходит знакомство с родителями. Важно завоевать доверие родителей, настроить их на дальнейшее сотрудничество в коррекционной работе, поэтому во время беседы нужно учитывать психологические особенности своих собеседников.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8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3214" y="2155633"/>
            <a:ext cx="9929201" cy="4619740"/>
          </a:xfrm>
        </p:spPr>
        <p:txBody>
          <a:bodyPr/>
          <a:lstStyle/>
          <a:p>
            <a:r>
              <a:rPr lang="ru-RU" dirty="0"/>
              <a:t>2. Разработка и планирование тематики индивидуальной и </a:t>
            </a:r>
            <a:r>
              <a:rPr lang="ru-RU" dirty="0" smtClean="0"/>
              <a:t>фронтальной </a:t>
            </a:r>
            <a:r>
              <a:rPr lang="ru-RU" dirty="0"/>
              <a:t>работы с родителями на учебный год</a:t>
            </a:r>
            <a:r>
              <a:rPr lang="ru-RU" dirty="0" smtClean="0"/>
              <a:t>.</a:t>
            </a:r>
          </a:p>
          <a:p>
            <a:r>
              <a:rPr lang="ru-RU" dirty="0"/>
              <a:t>Второй этап</a:t>
            </a:r>
            <a:r>
              <a:rPr lang="ru-RU" i="1" dirty="0"/>
              <a:t> </a:t>
            </a:r>
            <a:r>
              <a:rPr lang="ru-RU" dirty="0"/>
              <a:t>– планирование, т.е. составление перспективного плана работы с родителями на учебный год (с возможными изменениями и дополнениями в ходе его реализации). Подробное планирование  фронтальных и индивидуальных форм работы. При составлении перспективного план  учитывать  уровень представлений и знаний родителей, а также их предложения и пожелания.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108182" y="194453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ru-RU" u="sng" dirty="0"/>
              <a:t>Привлечение  родителей к коррекционно-образовательному процессу проходит постепенно, в несколько этапов: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507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3041" y="2133600"/>
            <a:ext cx="10171571" cy="4388386"/>
          </a:xfrm>
        </p:spPr>
        <p:txBody>
          <a:bodyPr>
            <a:normAutofit/>
          </a:bodyPr>
          <a:lstStyle/>
          <a:p>
            <a:r>
              <a:rPr lang="ru-RU" dirty="0"/>
              <a:t>3. Проведение запланированной и внеплановой работы с родителями.</a:t>
            </a:r>
            <a:endParaRPr lang="ru-RU" dirty="0" smtClean="0"/>
          </a:p>
          <a:p>
            <a:r>
              <a:rPr lang="ru-RU" dirty="0"/>
              <a:t>Третий этап</a:t>
            </a:r>
            <a:r>
              <a:rPr lang="ru-RU" i="1" dirty="0"/>
              <a:t> </a:t>
            </a:r>
            <a:r>
              <a:rPr lang="ru-RU" dirty="0"/>
              <a:t>- проведение запланированной и внеплановой работы с родителями, стараясь заинтересовать и привлечь родителей к сотрудничеству, проводить родительские собрания, где происходит обмен мнениями, решение проблем, возникающих в процессе воспитания и развития ребёнка. Главный принцип проведения родительских встреч: родители должны быть участниками, собеседниками, а не просто слушателями. Родительские собрания проводятся  в разных формах (тренинги, практикумы, круглый стол и т.д.). Большую часть информации, по утверждению психологов, мы запоминаем, воспринимая её зрительно. Поэтому наглядные формы очень важны для работы с родителями, стимуляции их активности. Наглядность обеспечивается применением разнообразных сопровождающих компьютерных презентаций, выставочным материалом, и т.д. Родительские встречи планируются  в течение учебного года три раза.  Приглашаем родителей на встречу обязательно индивидуально (и в объявлении и в пригласительном).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064116" y="249536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ru-RU" u="sng" dirty="0"/>
              <a:t>Привлечение  родителей к коррекционно-образовательному процессу проходит постепенно, в несколько этапов: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342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Домашние задания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Важная роль в сотрудничестве родителей и учителя-логопеда отводится домашним заданиям. Логопедические задания – это различные виды заданий, направленные на закрепление у детей в домашних условиях тех знаний, умений и навыков, которые были приобретены на подгрупповой и индивидуальной деятельности  по формированию лексико-грамматического строя и связной речи, при подготовке к обучению грамоте, воспитанию правильного звукопроизношения, то есть по всем направлениям развития речи, предусмотренным программным содержанием.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674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1044" y="227503"/>
            <a:ext cx="10931735" cy="1280890"/>
          </a:xfrm>
        </p:spPr>
        <p:txBody>
          <a:bodyPr>
            <a:noAutofit/>
          </a:bodyPr>
          <a:lstStyle/>
          <a:p>
            <a:r>
              <a:rPr lang="ru-RU" sz="2800" dirty="0"/>
              <a:t>Для достижения оптимальных результатов коррекционно-педагогической работы необходимо выполнять следующие требования: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Занятия должны проводиться систематически, как в саду, так и дома.</a:t>
            </a:r>
          </a:p>
          <a:p>
            <a:r>
              <a:rPr lang="ru-RU" dirty="0"/>
              <a:t>В саду и в семье необходимо осуществлять к ребенку индивидуальный подход.</a:t>
            </a:r>
          </a:p>
          <a:p>
            <a:r>
              <a:rPr lang="ru-RU" dirty="0"/>
              <a:t>Родители должны неукоснительно выполнять требования логопеда и воспитателей.</a:t>
            </a:r>
          </a:p>
          <a:p>
            <a:r>
              <a:rPr lang="ru-RU" dirty="0"/>
              <a:t>Речевой материал, который закрепляет малыш дома, необходимо скомпоновать, систематизировать; четко объяснять ему и родителям, как и сколько выполнять упражнения (задания) дома.</a:t>
            </a:r>
          </a:p>
          <a:p>
            <a:r>
              <a:rPr lang="ru-RU" dirty="0"/>
              <a:t>Постоянно обеспечивать совместную плодотворную деятельность логопеда, воспитателя, родителей и других специалистов.</a:t>
            </a:r>
          </a:p>
          <a:p>
            <a:r>
              <a:rPr lang="ru-RU" dirty="0"/>
              <a:t>Поддерживать взаимопонимание между родителями и детьми.</a:t>
            </a:r>
          </a:p>
          <a:p>
            <a:r>
              <a:rPr lang="ru-RU" dirty="0"/>
              <a:t>Учитель-логопед должен использовать в своей работе различные формы взаимодействия с родителями с учетом уровня их образования и интересов.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951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2241" y="3025787"/>
            <a:ext cx="8911687" cy="128089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68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</TotalTime>
  <Words>317</Words>
  <Application>Microsoft Office PowerPoint</Application>
  <PresentationFormat>Широкоэкранный</PresentationFormat>
  <Paragraphs>27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Легкий дым</vt:lpstr>
      <vt:lpstr>Роль родителей в комплексной системе коррекционно-логопедического воздействия</vt:lpstr>
      <vt:lpstr>Семья и развитие речи</vt:lpstr>
      <vt:lpstr>Семья и развитие речи</vt:lpstr>
      <vt:lpstr>Привлечение  родителей к коррекционно-образовательному процессу проходит постепенно, в несколько этапов:</vt:lpstr>
      <vt:lpstr>Привлечение  родителей к коррекционно-образовательному процессу проходит постепенно, в несколько этапов:</vt:lpstr>
      <vt:lpstr>Привлечение  родителей к коррекционно-образовательному процессу проходит постепенно, в несколько этапов:</vt:lpstr>
      <vt:lpstr>Домашние задания</vt:lpstr>
      <vt:lpstr>Для достижения оптимальных результатов коррекционно-педагогической работы необходимо выполнять следующие требования: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родителей в комплексной системе коррекционно-логопедического воздействия</dc:title>
  <dc:creator>Пользователь</dc:creator>
  <cp:lastModifiedBy>Пользователь</cp:lastModifiedBy>
  <cp:revision>2</cp:revision>
  <dcterms:created xsi:type="dcterms:W3CDTF">2022-04-20T15:04:43Z</dcterms:created>
  <dcterms:modified xsi:type="dcterms:W3CDTF">2022-04-20T15:16:01Z</dcterms:modified>
</cp:coreProperties>
</file>