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liya_Vorobyev_ne@mail.ru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5946" y="0"/>
            <a:ext cx="7677569" cy="3424658"/>
          </a:xfrm>
        </p:spPr>
        <p:txBody>
          <a:bodyPr/>
          <a:lstStyle/>
          <a:p>
            <a:r>
              <a:rPr lang="ru-RU" sz="1600" dirty="0" smtClean="0"/>
              <a:t>ФИО</a:t>
            </a:r>
            <a:r>
              <a:rPr lang="en-US" sz="1600" dirty="0" smtClean="0"/>
              <a:t>:</a:t>
            </a:r>
            <a:r>
              <a:rPr lang="ru-RU" sz="1600" dirty="0" smtClean="0"/>
              <a:t> Воробьев Илья Петрович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Дата рождения</a:t>
            </a:r>
            <a:r>
              <a:rPr lang="en-US" sz="1600" dirty="0" smtClean="0"/>
              <a:t>:</a:t>
            </a:r>
            <a:r>
              <a:rPr lang="ru-RU" sz="1600" dirty="0" smtClean="0"/>
              <a:t> 05.04.2001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Место рождения</a:t>
            </a:r>
            <a:r>
              <a:rPr lang="en-US" sz="1600" dirty="0" smtClean="0"/>
              <a:t>:</a:t>
            </a:r>
            <a:r>
              <a:rPr lang="ru-RU" sz="1600" dirty="0" smtClean="0"/>
              <a:t> город Волгоград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Контактные данные </a:t>
            </a:r>
            <a:r>
              <a:rPr lang="en-US" sz="1600" dirty="0" smtClean="0"/>
              <a:t>:</a:t>
            </a:r>
            <a:r>
              <a:rPr lang="ru-RU" sz="1600" dirty="0" smtClean="0"/>
              <a:t> тел-89023138542, почта- </a:t>
            </a:r>
            <a:r>
              <a:rPr lang="en-US" sz="1600" dirty="0" smtClean="0">
                <a:hlinkClick r:id="rId2"/>
              </a:rPr>
              <a:t>iliya_Vorobyev_ne@mail.ru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ru-RU" sz="1600" cap="small" dirty="0"/>
              <a:t>Образование</a:t>
            </a:r>
            <a:r>
              <a:rPr lang="ru-RU" sz="1600" b="1" dirty="0"/>
              <a:t>:   </a:t>
            </a:r>
            <a:r>
              <a:rPr lang="ru-RU" sz="1600" dirty="0"/>
              <a:t>Учусь на 1 курсе ВГСПУ, на </a:t>
            </a:r>
            <a:r>
              <a:rPr lang="ru-RU" sz="1600"/>
              <a:t>факультете </a:t>
            </a:r>
            <a:r>
              <a:rPr lang="ru-RU" sz="1600" smtClean="0"/>
              <a:t>«</a:t>
            </a:r>
            <a:r>
              <a:rPr lang="ru-RU" sz="1600"/>
              <a:t>Социальной и коррекционной педагогики</a:t>
            </a:r>
            <a:r>
              <a:rPr lang="ru-RU" sz="1600" smtClean="0"/>
              <a:t>»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93589" y="3557506"/>
            <a:ext cx="9078257" cy="222921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Факты обо мне</a:t>
            </a:r>
            <a:r>
              <a:rPr lang="en-US" dirty="0"/>
              <a:t>:</a:t>
            </a:r>
            <a:r>
              <a:rPr lang="ru-RU" dirty="0"/>
              <a:t> Коммуникабельный- с лёгкостью найду тему для разговора с любым человеком,</a:t>
            </a:r>
            <a:br>
              <a:rPr lang="ru-RU" dirty="0"/>
            </a:br>
            <a:r>
              <a:rPr lang="ru-RU" dirty="0"/>
              <a:t>флегматичный- чаще руководствуюсь мыслями, а не эмоциями , принципиальный – не предаю свои принципы, а именно принципы основанные на вере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cap="small" dirty="0"/>
              <a:t>Личные качества</a:t>
            </a:r>
            <a:r>
              <a:rPr lang="ru-RU" i="1" dirty="0"/>
              <a:t>: </a:t>
            </a:r>
            <a:r>
              <a:rPr lang="ru-RU" dirty="0"/>
              <a:t>вежливый, аккуратный, не конфликтный, терпеливый, добрый, заботливый, миролюбивый, эмпатичный</a:t>
            </a:r>
          </a:p>
        </p:txBody>
      </p:sp>
      <p:pic>
        <p:nvPicPr>
          <p:cNvPr id="1028" name="Picture 4" descr="https://sun9-17.userapi.com/c857620/v857620516/d4803/7CQ62riNs4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717" y="772021"/>
            <a:ext cx="1969060" cy="263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923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33</TotalTime>
  <Words>20</Words>
  <Application>Microsoft Office PowerPoint</Application>
  <PresentationFormat>Широкоэкранный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Ион (конференц-зал)</vt:lpstr>
      <vt:lpstr>ФИО: Воробьев Илья Петрович  Дата рождения: 05.04.2001  Место рождения: город Волгоград  Контактные данные : тел-89023138542, почта- iliya_Vorobyev_ne@mail.ru  Образование:   Учусь на 1 курсе ВГСПУ, на факультете «Социальной и коррекционной педагогики»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ФИО: Воробьев Илья Петрович  Дата рождения: 05.04.2001  Место рождения:</dc:title>
  <dc:creator>Дмитрий Воробьев</dc:creator>
  <cp:lastModifiedBy>Дмитрий Воробьев</cp:lastModifiedBy>
  <cp:revision>4</cp:revision>
  <dcterms:created xsi:type="dcterms:W3CDTF">2019-11-04T19:54:32Z</dcterms:created>
  <dcterms:modified xsi:type="dcterms:W3CDTF">2019-11-13T09:47:29Z</dcterms:modified>
</cp:coreProperties>
</file>