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477A-78F4-42DA-8774-BA09C5810B84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0107-231B-4751-8FCB-03DEE24B2AE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477A-78F4-42DA-8774-BA09C5810B84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0107-231B-4751-8FCB-03DEE24B2A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477A-78F4-42DA-8774-BA09C5810B84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0107-231B-4751-8FCB-03DEE24B2A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477A-78F4-42DA-8774-BA09C5810B84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0107-231B-4751-8FCB-03DEE24B2A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477A-78F4-42DA-8774-BA09C5810B84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0107-231B-4751-8FCB-03DEE24B2AE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477A-78F4-42DA-8774-BA09C5810B84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0107-231B-4751-8FCB-03DEE24B2A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477A-78F4-42DA-8774-BA09C5810B84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0107-231B-4751-8FCB-03DEE24B2A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477A-78F4-42DA-8774-BA09C5810B84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2B0107-231B-4751-8FCB-03DEE24B2AE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477A-78F4-42DA-8774-BA09C5810B84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0107-231B-4751-8FCB-03DEE24B2A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477A-78F4-42DA-8774-BA09C5810B84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E2B0107-231B-4751-8FCB-03DEE24B2A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64F477A-78F4-42DA-8774-BA09C5810B84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0107-231B-4751-8FCB-03DEE24B2A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64F477A-78F4-42DA-8774-BA09C5810B84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E2B0107-231B-4751-8FCB-03DEE24B2AE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6480048" cy="2301240"/>
          </a:xfrm>
        </p:spPr>
        <p:txBody>
          <a:bodyPr/>
          <a:lstStyle/>
          <a:p>
            <a:r>
              <a:rPr lang="en-US" dirty="0" smtClean="0"/>
              <a:t>IP </a:t>
            </a:r>
            <a:r>
              <a:rPr lang="ru-RU" dirty="0" smtClean="0"/>
              <a:t>телефония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IP телефония – что это такое?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5987008" cy="398904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IP-телефония получает все большее распространение в нашей современной жизни. Однако при этом четкое представление о том, что это, есть лишь у немногих. Мы предлагаем вам познакомиться с этим явлением поближе.</a:t>
            </a:r>
          </a:p>
          <a:p>
            <a:r>
              <a:rPr lang="ru-RU" dirty="0" smtClean="0"/>
              <a:t>Если в общих чертах, то IP-телефония – это технология, использующая IP в качестве основного средства передачи голоса. Для обозначения этого явления используется также аббревиатура </a:t>
            </a:r>
            <a:r>
              <a:rPr lang="ru-RU" dirty="0" err="1" smtClean="0"/>
              <a:t>VoIP</a:t>
            </a:r>
            <a:r>
              <a:rPr lang="ru-RU" dirty="0" smtClean="0"/>
              <a:t>, которая расшифровывается как </a:t>
            </a:r>
            <a:r>
              <a:rPr lang="ru-RU" dirty="0" err="1" smtClean="0"/>
              <a:t>Voice</a:t>
            </a:r>
            <a:r>
              <a:rPr lang="ru-RU" dirty="0" smtClean="0"/>
              <a:t> </a:t>
            </a:r>
            <a:r>
              <a:rPr lang="ru-RU" dirty="0" err="1" smtClean="0"/>
              <a:t>over</a:t>
            </a:r>
            <a:r>
              <a:rPr lang="ru-RU" dirty="0" smtClean="0"/>
              <a:t> IP, то есть голос поверх протокола интернета (IP).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4221088"/>
            <a:ext cx="200025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Оборудование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5626968" cy="406104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Для передачи сигнала с телефона на телефон необходимы специальные устройства - IP-шлюзы. Это устройства, с помощью которых осуществляется трансляция данных из одного типа сети в сети другого типа.</a:t>
            </a:r>
          </a:p>
          <a:p>
            <a:r>
              <a:rPr lang="ru-RU" dirty="0" smtClean="0"/>
              <a:t>IP-шлюзы, или как их еще называют IP-серверы, с одной стороны связаны с телефонными линиями и могут установить соединение с любым телефоном мира, а с другой - с интернетом, за счет чего могут связываться с любым, подсоединённым к интернету компьютером.</a:t>
            </a:r>
          </a:p>
          <a:p>
            <a:r>
              <a:rPr lang="ru-RU" dirty="0" smtClean="0"/>
              <a:t>Телефонный сигнал шлюзом оцифровывается, сжимается, разбивается на пакеты и отправляет через IP-сеть по назначению с использованием протокола TCP/ IP. Затем сигнал проходит через еще один шлюз, где снова преобразуется в телефонный.</a:t>
            </a:r>
          </a:p>
          <a:p>
            <a:endParaRPr lang="ru-RU" dirty="0"/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3140967"/>
            <a:ext cx="2376264" cy="18104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Плюсы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6131024" cy="406104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Один из главных плюсов IP-телефонии – это более низкая стоимость связи. Причем расстояние между звонящими никак на стоимость не влияет. Особенно разница ощутима при международных переговорах. С IP-телефонией они обходятся дешевле в десятки раз.</a:t>
            </a:r>
          </a:p>
          <a:p>
            <a:r>
              <a:rPr lang="ru-RU" dirty="0" smtClean="0"/>
              <a:t>Второй плюс — качество связи также не зависит от расстояния. Зависит же оно от загруженности канала. С этим как раз связан один из основных недостатков IP-телефонии. Сеть Интернет изначально не предназначалась для передачи голоса. Если сеть загружена, возможны задержки передачи пакетов в голосовым трафиком, а могут происходить даже их потери. Все это снижает качество разговора. Решение проблемы – выделенные каналы связи, но это уже обходится дороже.</a:t>
            </a:r>
          </a:p>
          <a:p>
            <a:endParaRPr lang="ru-RU" dirty="0"/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3933056"/>
            <a:ext cx="200025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492896"/>
            <a:ext cx="8208912" cy="5157192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Шлюз/</a:t>
            </a:r>
            <a:r>
              <a:rPr lang="ru-RU" dirty="0" err="1" smtClean="0"/>
              <a:t>маршрутизатор</a:t>
            </a:r>
            <a:r>
              <a:rPr lang="ru-RU" dirty="0" smtClean="0"/>
              <a:t> QVI-1104 предназначен для установки в сетях малых и средних предприятий для обеспечения доступа в Интернет, предоставления голосовых услуг связи на базе </a:t>
            </a:r>
            <a:r>
              <a:rPr lang="ru-RU" dirty="0" err="1" smtClean="0"/>
              <a:t>VoIP</a:t>
            </a:r>
            <a:r>
              <a:rPr lang="ru-RU" dirty="0" smtClean="0"/>
              <a:t> протоколов SIP/H.323, организации защищенных соединений VPN и имеет расширенные возможности по фильтрации трафика, аутентификации и авторизации </a:t>
            </a:r>
            <a:r>
              <a:rPr lang="ru-RU" dirty="0" err="1" smtClean="0"/>
              <a:t>пользователей.</a:t>
            </a:r>
            <a:r>
              <a:rPr lang="ru-RU" b="1" dirty="0" err="1" smtClean="0"/>
              <a:t>Ключевые</a:t>
            </a:r>
            <a:r>
              <a:rPr lang="ru-RU" b="1" dirty="0" smtClean="0"/>
              <a:t> возможности</a:t>
            </a:r>
            <a:endParaRPr lang="ru-RU" dirty="0" smtClean="0"/>
          </a:p>
          <a:p>
            <a:r>
              <a:rPr lang="ru-RU" b="1" dirty="0" smtClean="0"/>
              <a:t>Мощные </a:t>
            </a:r>
            <a:r>
              <a:rPr lang="ru-RU" b="1" dirty="0" smtClean="0"/>
              <a:t>функции безопасности и маршрутизации</a:t>
            </a:r>
            <a:endParaRPr lang="ru-RU" dirty="0" smtClean="0"/>
          </a:p>
          <a:p>
            <a:r>
              <a:rPr lang="ru-RU" dirty="0" smtClean="0"/>
              <a:t>Поддерживается IP </a:t>
            </a:r>
            <a:r>
              <a:rPr lang="ru-RU" dirty="0" err="1" smtClean="0"/>
              <a:t>Sec</a:t>
            </a:r>
            <a:r>
              <a:rPr lang="ru-RU" dirty="0" smtClean="0"/>
              <a:t> VPN. Защищенный канал связи через сеть </a:t>
            </a:r>
            <a:r>
              <a:rPr lang="ru-RU" dirty="0" err="1" smtClean="0"/>
              <a:t>Интернет.Поддерживается</a:t>
            </a:r>
            <a:r>
              <a:rPr lang="ru-RU" dirty="0" smtClean="0"/>
              <a:t> </a:t>
            </a:r>
            <a:r>
              <a:rPr lang="ru-RU" dirty="0" err="1" smtClean="0"/>
              <a:t>приоритезация</a:t>
            </a:r>
            <a:r>
              <a:rPr lang="ru-RU" dirty="0" smtClean="0"/>
              <a:t> трафика </a:t>
            </a:r>
            <a:r>
              <a:rPr lang="ru-RU" dirty="0" err="1" smtClean="0"/>
              <a:t>VoIP</a:t>
            </a:r>
            <a:r>
              <a:rPr lang="ru-RU" dirty="0" smtClean="0"/>
              <a:t>, разделение трафика Интернет и </a:t>
            </a:r>
            <a:r>
              <a:rPr lang="ru-RU" dirty="0" err="1" smtClean="0"/>
              <a:t>VoIP</a:t>
            </a:r>
            <a:r>
              <a:rPr lang="ru-RU" dirty="0" smtClean="0"/>
              <a:t> по VLAN. Также поддерживаются функции </a:t>
            </a:r>
            <a:r>
              <a:rPr lang="ru-RU" dirty="0" err="1" smtClean="0"/>
              <a:t>QoS</a:t>
            </a:r>
            <a:r>
              <a:rPr lang="ru-RU" dirty="0" smtClean="0"/>
              <a:t>, гарантирующие дополнительное качество для </a:t>
            </a:r>
            <a:r>
              <a:rPr lang="ru-RU" dirty="0" err="1" smtClean="0"/>
              <a:t>голоса.Поддерживаются</a:t>
            </a:r>
            <a:r>
              <a:rPr lang="ru-RU" dirty="0" smtClean="0"/>
              <a:t> маршрутизация со скоростью до 25 Мбит/</a:t>
            </a:r>
            <a:r>
              <a:rPr lang="ru-RU" dirty="0" err="1" smtClean="0"/>
              <a:t>c</a:t>
            </a:r>
            <a:r>
              <a:rPr lang="ru-RU" dirty="0" smtClean="0"/>
              <a:t> и коммутация на скорости проводов (100 Мбит/</a:t>
            </a:r>
            <a:r>
              <a:rPr lang="ru-RU" dirty="0" err="1" smtClean="0"/>
              <a:t>c</a:t>
            </a:r>
            <a:r>
              <a:rPr lang="ru-RU" dirty="0" smtClean="0"/>
              <a:t>). </a:t>
            </a:r>
            <a:r>
              <a:rPr lang="ru-RU" dirty="0" err="1" smtClean="0"/>
              <a:t>Ethernet</a:t>
            </a:r>
            <a:r>
              <a:rPr lang="ru-RU" dirty="0" smtClean="0"/>
              <a:t> интерфейсы QVI-1104 обрабатываются встроенным коммутатором и один из </a:t>
            </a:r>
            <a:r>
              <a:rPr lang="ru-RU" dirty="0" err="1" smtClean="0"/>
              <a:t>Ethernet</a:t>
            </a:r>
            <a:r>
              <a:rPr lang="ru-RU" dirty="0" smtClean="0"/>
              <a:t> интерфейсов используется </a:t>
            </a:r>
            <a:r>
              <a:rPr lang="ru-RU" dirty="0" err="1" smtClean="0"/>
              <a:t>маршрутизатором</a:t>
            </a:r>
            <a:r>
              <a:rPr lang="ru-RU" dirty="0" smtClean="0"/>
              <a:t> как WAN </a:t>
            </a:r>
            <a:r>
              <a:rPr lang="ru-RU" dirty="0" err="1" smtClean="0"/>
              <a:t>интерфейс.Встроенные</a:t>
            </a:r>
            <a:r>
              <a:rPr lang="ru-RU" dirty="0" smtClean="0"/>
              <a:t> PPPOE, DHCP </a:t>
            </a:r>
            <a:r>
              <a:rPr lang="ru-RU" dirty="0" err="1" smtClean="0"/>
              <a:t>Server</a:t>
            </a:r>
            <a:r>
              <a:rPr lang="ru-RU" dirty="0" smtClean="0"/>
              <a:t>, </a:t>
            </a:r>
            <a:r>
              <a:rPr lang="ru-RU" dirty="0" err="1" smtClean="0"/>
              <a:t>Client</a:t>
            </a:r>
            <a:r>
              <a:rPr lang="ru-RU" dirty="0" smtClean="0"/>
              <a:t> и </a:t>
            </a:r>
            <a:r>
              <a:rPr lang="ru-RU" dirty="0" err="1" smtClean="0"/>
              <a:t>NAT.Поддерживается</a:t>
            </a:r>
            <a:r>
              <a:rPr lang="ru-RU" dirty="0" smtClean="0"/>
              <a:t> статическая маршрутизация.</a:t>
            </a:r>
          </a:p>
          <a:p>
            <a:r>
              <a:rPr lang="ru-RU" b="1" dirty="0" smtClean="0"/>
              <a:t>Широкий набор функций </a:t>
            </a:r>
            <a:r>
              <a:rPr lang="ru-RU" b="1" dirty="0" err="1" smtClean="0"/>
              <a:t>VoIP</a:t>
            </a:r>
            <a:endParaRPr lang="ru-RU" dirty="0" smtClean="0"/>
          </a:p>
          <a:p>
            <a:r>
              <a:rPr lang="ru-RU" dirty="0" smtClean="0"/>
              <a:t>Возможность работы по протоколам SIP и H.323.Маршрутизатор поддерживает обработку </a:t>
            </a:r>
            <a:r>
              <a:rPr lang="ru-RU" dirty="0" err="1" smtClean="0"/>
              <a:t>Caller</a:t>
            </a:r>
            <a:r>
              <a:rPr lang="ru-RU" dirty="0" smtClean="0"/>
              <a:t> </a:t>
            </a:r>
            <a:r>
              <a:rPr lang="ru-RU" dirty="0" err="1" smtClean="0"/>
              <a:t>id</a:t>
            </a:r>
            <a:r>
              <a:rPr lang="ru-RU" dirty="0" smtClean="0"/>
              <a:t>, идентификацию, переадресацию, ожидание вызова, функцию </a:t>
            </a:r>
            <a:r>
              <a:rPr lang="ru-RU" dirty="0" err="1" smtClean="0"/>
              <a:t>Hotline.Поддерживается</a:t>
            </a:r>
            <a:r>
              <a:rPr lang="ru-RU" dirty="0" smtClean="0"/>
              <a:t> ограничение вызовов, несколько номеров на один номер, один номер на все порты, запись </a:t>
            </a:r>
            <a:r>
              <a:rPr lang="ru-RU" dirty="0" err="1" smtClean="0"/>
              <a:t>IVR.Наличие</a:t>
            </a:r>
            <a:r>
              <a:rPr lang="ru-RU" dirty="0" smtClean="0"/>
              <a:t> интерфейса FXO позволяет подключать городскую линию, которая может быть использована для местных звонков или для резервирования исходящих звонков </a:t>
            </a:r>
            <a:r>
              <a:rPr lang="ru-RU" dirty="0" err="1" smtClean="0"/>
              <a:t>VoIP</a:t>
            </a:r>
            <a:r>
              <a:rPr lang="ru-RU" dirty="0" smtClean="0"/>
              <a:t> при возможных разрывах связи с оператором, предоставляющим услуги </a:t>
            </a:r>
            <a:r>
              <a:rPr lang="ru-RU" dirty="0" err="1" smtClean="0"/>
              <a:t>VoIP.Поддержка</a:t>
            </a:r>
            <a:r>
              <a:rPr lang="ru-RU" dirty="0" smtClean="0"/>
              <a:t> факсов T.38.Поддерживается RADIUS </a:t>
            </a:r>
            <a:r>
              <a:rPr lang="ru-RU" dirty="0" err="1" smtClean="0"/>
              <a:t>accounting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Повышенные гарантии безопасности</a:t>
            </a:r>
            <a:endParaRPr lang="ru-RU" dirty="0" smtClean="0"/>
          </a:p>
          <a:p>
            <a:r>
              <a:rPr lang="ru-RU" dirty="0" smtClean="0"/>
              <a:t>Протоколы H.235 и шифрование SIP для управления регистрацией и аутентификации и предотвращает доступ незарегистрированного оборудования. Поддерживаются протоколы TACACS и RADIUS для предотвращения доступа незарегистрированным </a:t>
            </a:r>
            <a:r>
              <a:rPr lang="ru-RU" dirty="0" err="1" smtClean="0"/>
              <a:t>пользователям.Поддерживается</a:t>
            </a:r>
            <a:r>
              <a:rPr lang="ru-RU" dirty="0" smtClean="0"/>
              <a:t> фильтрация пакетов и настройка </a:t>
            </a:r>
            <a:r>
              <a:rPr lang="ru-RU" dirty="0" err="1" smtClean="0"/>
              <a:t>файрволла</a:t>
            </a:r>
            <a:r>
              <a:rPr lang="ru-RU" dirty="0" smtClean="0"/>
              <a:t> для проверки заголовков IP пакетов, что защищает от таких атак как: </a:t>
            </a:r>
            <a:r>
              <a:rPr lang="ru-RU" dirty="0" err="1" smtClean="0"/>
              <a:t>icmp</a:t>
            </a:r>
            <a:r>
              <a:rPr lang="ru-RU" dirty="0" smtClean="0"/>
              <a:t> </a:t>
            </a:r>
            <a:r>
              <a:rPr lang="ru-RU" dirty="0" err="1" smtClean="0"/>
              <a:t>flood</a:t>
            </a:r>
            <a:r>
              <a:rPr lang="ru-RU" dirty="0" smtClean="0"/>
              <a:t>, </a:t>
            </a:r>
            <a:r>
              <a:rPr lang="ru-RU" dirty="0" err="1" smtClean="0"/>
              <a:t>smurf</a:t>
            </a:r>
            <a:r>
              <a:rPr lang="ru-RU" dirty="0" smtClean="0"/>
              <a:t>, </a:t>
            </a:r>
            <a:r>
              <a:rPr lang="ru-RU" dirty="0" err="1" smtClean="0"/>
              <a:t>fraggle</a:t>
            </a:r>
            <a:r>
              <a:rPr lang="ru-RU" dirty="0" smtClean="0"/>
              <a:t>, </a:t>
            </a:r>
            <a:r>
              <a:rPr lang="ru-RU" dirty="0" err="1" smtClean="0"/>
              <a:t>port</a:t>
            </a:r>
            <a:r>
              <a:rPr lang="ru-RU" dirty="0" smtClean="0"/>
              <a:t> </a:t>
            </a:r>
            <a:r>
              <a:rPr lang="ru-RU" dirty="0" err="1" smtClean="0"/>
              <a:t>scan</a:t>
            </a:r>
            <a:r>
              <a:rPr lang="ru-RU" dirty="0" smtClean="0"/>
              <a:t>. Поддержка расширенных ACL и отдельного VLAN для управления.</a:t>
            </a:r>
            <a:endParaRPr lang="ru-RU" dirty="0"/>
          </a:p>
        </p:txBody>
      </p:sp>
      <p:pic>
        <p:nvPicPr>
          <p:cNvPr id="6" name="Рисунок 5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1988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564904"/>
            <a:ext cx="7467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QVP-100 представляет собой SIP IP телефон с широким функционалом, который обеспечивает эффективную работу по стандартам </a:t>
            </a:r>
            <a:r>
              <a:rPr lang="ru-RU" dirty="0" err="1" smtClean="0"/>
              <a:t>VoIP</a:t>
            </a:r>
            <a:r>
              <a:rPr lang="ru-RU" dirty="0" smtClean="0"/>
              <a:t>. Высокое качество звука достигается за счет эффективной и качественной аппаратной платформы и акустических испытаний в соответствии с международным стандартом. Продуманное расположение функциональных клавиш обеспечивает пользователям прямой доступ к основным и дополнительным функциям, таким как почтовый ящик, переадресация вызова, и конференция. Графический дисплей LCD и интуитивное меню делает телефон очень легким в использовании.</a:t>
            </a:r>
          </a:p>
          <a:p>
            <a:r>
              <a:rPr lang="ru-RU" dirty="0" smtClean="0"/>
              <a:t>QVP-100 совместим с последними SIP-стандартами. Полностью протестирован с широким диапазоном популярных </a:t>
            </a:r>
            <a:r>
              <a:rPr lang="ru-RU" dirty="0" err="1" smtClean="0"/>
              <a:t>софтсвичей</a:t>
            </a:r>
            <a:r>
              <a:rPr lang="ru-RU" dirty="0" smtClean="0"/>
              <a:t>, IP-АТС или IP-PBX. Это идеальное и экономически эффективное решение для поставщиков услуг SIP в качестве экономически IP терминала для услуг </a:t>
            </a:r>
            <a:r>
              <a:rPr lang="ru-RU" dirty="0" err="1" smtClean="0"/>
              <a:t>IP-Centrex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4208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Первые российские компании, предоставляющие услуги голосовой связи с использованием протокола IP, появились еще в конце прошлого века. Сегодня же на рынке присутствуют более 400 лицензированных участников. В основном это компании, предлагающие IP-услуги на карточной основе. Ежегодный оборот IP-услуг в России составляет более $60 млн. (более половины суммы приходится на услуги междугородной и международной связи).</a:t>
            </a:r>
          </a:p>
          <a:p>
            <a:r>
              <a:rPr lang="ru-RU" dirty="0" smtClean="0"/>
              <a:t>Если говорить о перспективах развития IP-телефонии, то, конечно, в ближайшее время она не сможет вытеснить традиционную телефонную сеть. Сейчас постепенно происходит развитие корпоративной IP-телефонии. Основные пользователи ею в России — это большие компании с территориально широкой инфраструктурой: страховые фирмы, банки, крупные розничные сети.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</TotalTime>
  <Words>814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IP телефония </vt:lpstr>
      <vt:lpstr>IP телефония – что это такое? </vt:lpstr>
      <vt:lpstr>Оборудование</vt:lpstr>
      <vt:lpstr>Плюсы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телефония</dc:title>
  <dc:creator>FlipOK</dc:creator>
  <cp:lastModifiedBy>FlipOK</cp:lastModifiedBy>
  <cp:revision>2</cp:revision>
  <dcterms:created xsi:type="dcterms:W3CDTF">2012-11-01T16:00:00Z</dcterms:created>
  <dcterms:modified xsi:type="dcterms:W3CDTF">2012-11-01T16:12:40Z</dcterms:modified>
</cp:coreProperties>
</file>