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 autoAdjust="0"/>
    <p:restoredTop sz="97842" autoAdjust="0"/>
  </p:normalViewPr>
  <p:slideViewPr>
    <p:cSldViewPr>
      <p:cViewPr varScale="1">
        <p:scale>
          <a:sx n="71" d="100"/>
          <a:sy n="71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E52B4-A969-400A-8FB5-2C3790C70C58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E9D1-7067-4279-925C-9D56CF787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3E9D1-7067-4279-925C-9D56CF7871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3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haroni" pitchFamily="2" charset="-79"/>
              </a:rPr>
              <a:t>Создание новых пользователей и групп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lgerian" pitchFamily="82" charset="0"/>
                <a:cs typeface="Aharoni" pitchFamily="2" charset="-79"/>
              </a:rPr>
              <a:t>windows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5796171"/>
            <a:ext cx="3500430" cy="10618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1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Ибрагимхалилов</a:t>
            </a:r>
            <a:r>
              <a:rPr lang="ru-RU" sz="21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М. Р.</a:t>
            </a:r>
          </a:p>
          <a:p>
            <a:pPr algn="r"/>
            <a:endParaRPr lang="ru-RU" sz="21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r"/>
            <a:r>
              <a:rPr lang="ru-RU" sz="21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ПИБ-11</a:t>
            </a:r>
            <a:endParaRPr lang="ru-RU" sz="21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6. Это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последний диалог мастера добавления нового пользователя. Здесь необходимо установить переключатель, определяющий группу безопасности, к которой должна относиться данная учетная запись пользователя. Можно выбрать одну из следующих групп: Обычный доступ, Администратор или Другой. Последний переключатель стоит использовать в том случае, если нужно отнести пользователя к какой-то другой группе, созданной по умолчанию в операционной системе </a:t>
            </a: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Windows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7.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 следующем списке перечислены 15 встроенных групп операционной системы </a:t>
            </a: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Windows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7. Эти права назначаются в рамках локальных политик безопасности: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398" y="1"/>
            <a:ext cx="564360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</a:rPr>
              <a:t>Создание учетных записей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</a:rPr>
              <a:t>пользователей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</a:rPr>
              <a:t>для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</a:rPr>
              <a:t> компьютеров, состоящих в рабочей группе</a:t>
            </a:r>
            <a:endParaRPr lang="ru-RU" sz="2800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43050"/>
            <a:ext cx="357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Для того чтобы создать учетную запись при помощи диалога «Учетные записи пользователей», нужно сделать следующее:</a:t>
            </a:r>
          </a:p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 Нажмите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 кнопку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«Пуск»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для открытия меню, откройте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«Панель управления»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и из списка компонентов панели управления выберите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«Учетные записи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пользователей»</a:t>
            </a: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http://www.oszone.net/figs/u/72715/091029072955/ua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65602"/>
            <a:ext cx="5572132" cy="3792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8572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2. В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диалоге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«Учетные записи пользователей»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 перейдите по ссылке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«Управление другой учетной записью»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, а затем нажмите на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«Создание учетной записью»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7410" name="Picture 2" descr="http://www.oszone.net/figs/u/72715/091029072955/ua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638925" cy="528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 Здесь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нужно будет ввести имя для учетной записи, выбрать тип учетной записи и нажать на кнопку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«Создание учетной записи»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434" name="Picture 2" descr="http://www.oszone.net/figs/u/72715/091029072955/ua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6638925" cy="528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1357298"/>
            <a:ext cx="664373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Имя пользователя не должно совпадать с любым другим именем пользователя или группы на данном компьютере. Оно может содержать до 20 символов верхнего или нижнего регистров, за исключением следующих: " / \ [ ] : ; | = , + * ? &lt;&gt; @, а также имя пользователя не может состоять только из точек и пробелов.</a:t>
            </a:r>
          </a:p>
          <a:p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В этом диалоге, можно выбрать одну из двух типов учетных записей: 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«обычные учетные записи пользователей»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, которые предназначены для повседневной работы или 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«учетные записи администратора»</a:t>
            </a:r>
            <a:r>
              <a:rPr lang="ru-RU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, которые предоставляют полный контроль над компьютером и применяются только в необходимых случаях.</a:t>
            </a: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8662" y="1500174"/>
            <a:ext cx="928694" cy="3500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71538" y="5357826"/>
            <a:ext cx="714380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00" y="0"/>
            <a:ext cx="7143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</a:rPr>
              <a:t>Создание учетной записи при помощи диалога «Учетные записи пользователей»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  <a:ea typeface="Batang" pitchFamily="18" charset="-127"/>
              </a:rPr>
              <a:t>Доступный через панель управления диалог </a:t>
            </a:r>
            <a:r>
              <a:rPr lang="ru-RU" b="1" dirty="0" smtClean="0">
                <a:latin typeface="+mj-lt"/>
                <a:ea typeface="Batang" pitchFamily="18" charset="-127"/>
              </a:rPr>
              <a:t>«Управление учетными записями пользователей»</a:t>
            </a:r>
            <a:r>
              <a:rPr lang="ru-RU" dirty="0" smtClean="0">
                <a:latin typeface="+mj-lt"/>
                <a:ea typeface="Batang" pitchFamily="18" charset="-127"/>
              </a:rPr>
              <a:t> имеет очень серьезное ограничение: оно предлагает на выбор только учетные записи типа </a:t>
            </a:r>
            <a:r>
              <a:rPr lang="ru-RU" i="1" dirty="0" smtClean="0">
                <a:latin typeface="+mj-lt"/>
                <a:ea typeface="Batang" pitchFamily="18" charset="-127"/>
              </a:rPr>
              <a:t>Обычный доступ</a:t>
            </a:r>
            <a:r>
              <a:rPr lang="ru-RU" dirty="0" smtClean="0">
                <a:latin typeface="+mj-lt"/>
                <a:ea typeface="Batang" pitchFamily="18" charset="-127"/>
              </a:rPr>
              <a:t> или </a:t>
            </a:r>
            <a:r>
              <a:rPr lang="ru-RU" i="1" dirty="0" smtClean="0">
                <a:latin typeface="+mj-lt"/>
                <a:ea typeface="Batang" pitchFamily="18" charset="-127"/>
              </a:rPr>
              <a:t>Администратор</a:t>
            </a:r>
            <a:r>
              <a:rPr lang="ru-RU" dirty="0" smtClean="0">
                <a:latin typeface="+mj-lt"/>
                <a:ea typeface="Batang" pitchFamily="18" charset="-127"/>
              </a:rPr>
              <a:t>. Для того чтобы при создании нового пользователя его можно было поместить в какую-либо определенную группу, нужно сделать следующее:</a:t>
            </a:r>
            <a:endParaRPr lang="ru-RU" dirty="0">
              <a:latin typeface="+mj-lt"/>
              <a:ea typeface="Batang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43248"/>
            <a:ext cx="45005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Воспользоваться </a:t>
            </a:r>
            <a:r>
              <a:rPr lang="ru-RU" dirty="0" smtClean="0"/>
              <a:t>комбинацией клавиш </a:t>
            </a:r>
            <a:r>
              <a:rPr lang="ru-RU" dirty="0" smtClean="0"/>
              <a:t>     +R </a:t>
            </a:r>
            <a:r>
              <a:rPr lang="ru-RU" dirty="0" smtClean="0"/>
              <a:t>для открытия диалога </a:t>
            </a:r>
            <a:r>
              <a:rPr lang="ru-RU" b="1" dirty="0" smtClean="0"/>
              <a:t>«Выполнить»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В </a:t>
            </a:r>
            <a:r>
              <a:rPr lang="ru-RU" dirty="0" smtClean="0"/>
              <a:t>диалоговом окне </a:t>
            </a:r>
            <a:r>
              <a:rPr lang="ru-RU" b="1" dirty="0" smtClean="0"/>
              <a:t>«Выполнить»</a:t>
            </a:r>
            <a:r>
              <a:rPr lang="ru-RU" dirty="0" smtClean="0"/>
              <a:t>, в поле </a:t>
            </a:r>
            <a:r>
              <a:rPr lang="ru-RU" b="1" dirty="0" smtClean="0"/>
              <a:t>«Открыть»</a:t>
            </a:r>
            <a:r>
              <a:rPr lang="ru-RU" dirty="0" smtClean="0"/>
              <a:t> введите </a:t>
            </a:r>
            <a:r>
              <a:rPr lang="ru-RU" i="1" dirty="0" err="1" smtClean="0"/>
              <a:t>control</a:t>
            </a:r>
            <a:r>
              <a:rPr lang="ru-RU" i="1" dirty="0" smtClean="0"/>
              <a:t> userpasswords2</a:t>
            </a:r>
            <a:r>
              <a:rPr lang="ru-RU" dirty="0" smtClean="0"/>
              <a:t> и нажмите на кнопку </a:t>
            </a:r>
            <a:r>
              <a:rPr lang="ru-RU" b="1" dirty="0" smtClean="0"/>
              <a:t>«ОК»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*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265698" cy="252413"/>
          </a:xfrm>
          <a:prstGeom prst="rect">
            <a:avLst/>
          </a:prstGeom>
          <a:noFill/>
        </p:spPr>
      </p:pic>
      <p:pic>
        <p:nvPicPr>
          <p:cNvPr id="20484" name="Picture 4" descr="*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0575" y="2500306"/>
            <a:ext cx="4543425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14290"/>
            <a:ext cx="6929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 В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диалоговом окне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«Учетные записи пользователей»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нажмите на кнопку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«Добавить»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для запуска мастера добавления нового пользователя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1506" name="Picture 2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357850" cy="4654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14290"/>
            <a:ext cx="7500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 В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появившемся диалоговом окне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«Добавление нового пользователя»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введите имя пользователя. Поля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«Полное имя»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«Описание»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не являются обязательными, то есть их можно заполнять при желании. Нажимаем на кнопку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«Далее»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2530" name="Picture 2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5857916" cy="5089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0"/>
            <a:ext cx="7358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5. В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диалоге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«Введите и подтвердите пароль этого пользователя»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введите пароль для данной учетной записи, а затем продублируйте его в поле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«Подтверждение»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после чего нажмите на кнопку 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«Далее»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4" name="Picture 2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8514"/>
            <a:ext cx="5786478" cy="5569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253</Words>
  <PresentationFormat>Экран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Sarsembai</dc:creator>
  <cp:lastModifiedBy>Сарсембай</cp:lastModifiedBy>
  <cp:revision>29</cp:revision>
  <dcterms:created xsi:type="dcterms:W3CDTF">2012-06-17T20:46:55Z</dcterms:created>
  <dcterms:modified xsi:type="dcterms:W3CDTF">2012-06-27T22:42:53Z</dcterms:modified>
</cp:coreProperties>
</file>