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643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Настройка локального принтера</a:t>
            </a:r>
            <a:endParaRPr lang="ru-RU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32861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Чтобы установить новый </a:t>
            </a:r>
            <a:r>
              <a:rPr lang="ru-RU" sz="2200" dirty="0" smtClean="0"/>
              <a:t>принтер папку </a:t>
            </a:r>
            <a:r>
              <a:rPr lang="ru-RU" sz="2200" b="1" dirty="0" smtClean="0"/>
              <a:t>«Панель инструментов». </a:t>
            </a:r>
            <a:r>
              <a:rPr lang="ru-RU" sz="2200" dirty="0" smtClean="0"/>
              <a:t> Щелкните мышью на значке с названием </a:t>
            </a:r>
            <a:r>
              <a:rPr lang="ru-RU" sz="2200" b="1" dirty="0" smtClean="0"/>
              <a:t>Принтеры и </a:t>
            </a:r>
            <a:r>
              <a:rPr lang="ru-RU" sz="2200" b="1" dirty="0" smtClean="0"/>
              <a:t>другие устройства</a:t>
            </a:r>
            <a:r>
              <a:rPr lang="ru-RU" sz="2200" b="1" dirty="0" smtClean="0"/>
              <a:t> </a:t>
            </a:r>
            <a:r>
              <a:rPr lang="ru-RU" sz="2200" dirty="0" smtClean="0"/>
              <a:t>(</a:t>
            </a:r>
            <a:r>
              <a:rPr lang="ru-RU" sz="2200" dirty="0" err="1" smtClean="0"/>
              <a:t>Printers</a:t>
            </a:r>
            <a:r>
              <a:rPr lang="ru-RU" sz="2200" dirty="0" smtClean="0"/>
              <a:t> </a:t>
            </a:r>
            <a:r>
              <a:rPr lang="ru-RU" sz="2200" dirty="0" err="1" smtClean="0"/>
              <a:t>and</a:t>
            </a:r>
            <a:r>
              <a:rPr lang="ru-RU" sz="2200" dirty="0" smtClean="0"/>
              <a:t> </a:t>
            </a:r>
            <a:r>
              <a:rPr lang="ru-RU" sz="2200" dirty="0" err="1" smtClean="0"/>
              <a:t>Other</a:t>
            </a:r>
            <a:r>
              <a:rPr lang="ru-RU" sz="2200" dirty="0" smtClean="0"/>
              <a:t> </a:t>
            </a:r>
            <a:r>
              <a:rPr lang="ru-RU" sz="2200" dirty="0" err="1" smtClean="0"/>
              <a:t>Hardware</a:t>
            </a:r>
            <a:r>
              <a:rPr lang="ru-RU" sz="2200" dirty="0" smtClean="0"/>
              <a:t>), чтобы перейти к работе с принтерами, сканерами, цифровыми фотокамерами, клавиатурой, мышью, игровыми устройствами и факсами.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oszone.net/windows/winxp/book/3/images/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619250"/>
            <a:ext cx="4495800" cy="52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50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Установка сетевого принтера</a:t>
            </a:r>
            <a:endParaRPr lang="ru-RU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500174"/>
            <a:ext cx="36433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Установка настроек на компьютере к которому подключен принтер. Здесь нужно зайти в панель управления, навести курсор на значок принтера и кликнуть правой кнопкой мыши.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Выбираем в меню пункт «Свойства»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Как установить сетевой принтер в Windows X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785926"/>
            <a:ext cx="4356469" cy="4263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35719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нужно выбрать «Свойства принтера» и в появившемся окне перейти на закладку «Доступ».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Далее в XP мы должны выбрать «Общий доступ к данному принтеру» и нажать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а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7, нажать на кнопку «Настройка общего доступа», затем «Да» и затем выбрать пункт «Общий доступ к данному принтеру» и так же нажать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4578" name="Picture 2" descr="Как установить сетевой принтер - общий доступ к принтеру в Windows X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642918"/>
            <a:ext cx="4982753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3643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На втором этапе мы переходим на второй компьютер, где будем настраивать сетевой принтер, чтобы он распечатал листы, заданные на печать со второго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этом этапе нужно перейти в панель управления вашей операционной системы и найти кнопку «Установка принтера».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Установка сетевого принтера Windows X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8581" y="500042"/>
            <a:ext cx="5275419" cy="2571768"/>
          </a:xfrm>
          <a:prstGeom prst="rect">
            <a:avLst/>
          </a:prstGeom>
          <a:noFill/>
        </p:spPr>
      </p:pic>
      <p:pic>
        <p:nvPicPr>
          <p:cNvPr id="25604" name="Picture 4" descr="Установка сетевого принтера Windows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357562"/>
            <a:ext cx="7143800" cy="3250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3214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Следуя указаниям мастера установки принтера, мы нажимаем «Далее» и выбираем «Сетевой принтер или принтер подключенный к другому компьютеру».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Выбор сетевого принт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857364"/>
            <a:ext cx="589939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 следующем окне выбираем принтер, конечно же можно прописать путь к принтеру но можно ошибиться, поэтому сразу выбираем «Обзор принтеров» и жмем «Далее».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7650" name="Picture 2" descr="выбор сетевого принтера - обзор принтер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215106" cy="4754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30003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списке выбираем свой принтер подключенный к первому компьютеру. У меня это принтер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Canon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вас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быть другой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Посмотрите, что у вас написано на принтере или в квитанции и выберите такой же принтер. Если в списке вашего принтера нет, посмотрите какие рабочие группы указаны в списке, возможно их несколько у вас и нажав на плюсик напротив и развернув список вы увидите название своего принтера.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выбор сетевого принтера из спис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7166"/>
            <a:ext cx="5641059" cy="435771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5000636"/>
            <a:ext cx="5572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Затем в следующем окне вы подтверждаете свой выбор, потом в еще одном окне вам нужно выбрать да, чтобы принтер использовался по умолчанию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Вот и все, процесс настройки завершен, можно распечатать первый документ.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Щелкните мышью на значке с названием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Принтеры и факсы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Printers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Faxes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чтобы перейти в папку для работы с данным оборудованием.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www.oszone.net/windows/winxp/book/3/images/3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6572296" cy="4882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запустить мастер установки принтера, надо дважды щелкнуть мышью на значке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Установка принтера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printer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Переход ко второму диалогу осуществляется нажатием кнопки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Далее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Второй диалог мастера установки принтера просит вас уточнить, подключен ли принтер непосредственно к вашему компьютеру или этот принтер подключен к компьютерной сети, так же как и ваш компьютер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www.oszone.net/windows/winxp/book/3/images/3-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38341"/>
            <a:ext cx="5929354" cy="4619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oszone.net/windows/winxp/book/3/images/3-3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90293"/>
            <a:ext cx="8429684" cy="6567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oszone.net/windows/winxp/book/3/images/3-3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358246" cy="6495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4296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Нажмите кнопку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Далее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чтобы продолжить работу. Если принтер автоматически обнаружен и установлен, вы пропустите несколько последующих шагов. Если же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удалось подключить принтер, об этом вас проинформирует соответствующий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диалог.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этом случае вам потребуется указать вручную все нужные параметры, для чего нажмите кнопку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Далее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На экране появится следующий диалог мастера, предлагающий вам определить порт, к которому подключен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принтер. Этот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 диалог появится сразу после второго диалога мастера, если вы не установили флажок автоматического поиска принтера. Обычно используется стандартный порт принтера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LPT1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порт универсальной последовательной шины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USB.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облегчения в диалоге нарисован стандартный разъем, использующийся для подключения с помощью порта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LPT1.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Выберите нужный порт, выбрав его в списке, после чего нажмите кнопку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Далее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чтобы продолжить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oszone.net/windows/winxp/book/3/images/3-4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-1"/>
            <a:ext cx="8643998" cy="6730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szone.net/windows/winxp/book/3/images/3-4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2544"/>
            <a:ext cx="8429652" cy="6567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oszone.net/windows/winxp/book/3/images/3-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36060" cy="45720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4826675"/>
            <a:ext cx="864399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вашего принтера в списках нет, то следует воспользоваться дискетой или компакт-диском, который должен быть в комплекте поставки вашего принтера. В этом случае нажмите кнопку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Установить с диска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disk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На экране появится диалог выбора места, где расположены драйверы. Вы можете ввести путь в поле ввода, а можете нажать кнопку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Обзор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Browse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чтобы выбрать нужную папку в появившемся диалоге.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320</Words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Sarsembai</dc:creator>
  <cp:lastModifiedBy>Сарсембай</cp:lastModifiedBy>
  <cp:revision>4</cp:revision>
  <dcterms:created xsi:type="dcterms:W3CDTF">2012-06-17T19:42:23Z</dcterms:created>
  <dcterms:modified xsi:type="dcterms:W3CDTF">2012-06-17T20:18:54Z</dcterms:modified>
</cp:coreProperties>
</file>