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1071546"/>
            <a:ext cx="7286676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Операционная</a:t>
            </a:r>
            <a:r>
              <a:rPr lang="ru-RU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система</a:t>
            </a:r>
            <a:endParaRPr lang="ru-RU" sz="4800" dirty="0">
              <a:solidFill>
                <a:schemeClr val="tx2">
                  <a:lumMod val="20000"/>
                  <a:lumOff val="8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3143248"/>
            <a:ext cx="3214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QNX</a:t>
            </a:r>
            <a:endParaRPr lang="ru-RU" sz="6000" dirty="0">
              <a:solidFill>
                <a:schemeClr val="tx2">
                  <a:lumMod val="20000"/>
                  <a:lumOff val="8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82868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QNX (</a:t>
            </a:r>
            <a:r>
              <a:rPr lang="ru-RU" sz="2400" b="1" dirty="0" err="1" smtClean="0">
                <a:solidFill>
                  <a:schemeClr val="bg1">
                    <a:lumMod val="95000"/>
                  </a:schemeClr>
                </a:solidFill>
              </a:rPr>
              <a:t>пpоизноcитcя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 как "</a:t>
            </a:r>
            <a:r>
              <a:rPr lang="ru-RU" sz="2400" b="1" dirty="0" err="1" smtClean="0">
                <a:solidFill>
                  <a:schemeClr val="bg1">
                    <a:lumMod val="95000"/>
                  </a:schemeClr>
                </a:solidFill>
              </a:rPr>
              <a:t>queue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1">
                    <a:lumMod val="95000"/>
                  </a:schemeClr>
                </a:solidFill>
              </a:rPr>
              <a:t>nicks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") - это *nix-подобная, POSIX-совместимая, многопользовательская, многопоточная, сетевая, </a:t>
            </a:r>
            <a:r>
              <a:rPr lang="ru-RU" sz="2400" b="1" dirty="0" err="1" smtClean="0">
                <a:solidFill>
                  <a:schemeClr val="bg1">
                    <a:lumMod val="95000"/>
                  </a:schemeClr>
                </a:solidFill>
              </a:rPr>
              <a:t>мyльтизадачная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bg1">
                    <a:lumMod val="95000"/>
                  </a:schemeClr>
                </a:solidFill>
              </a:rPr>
              <a:t>микроядеpная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bg1">
                    <a:lumMod val="95000"/>
                  </a:schemeClr>
                </a:solidFill>
              </a:rPr>
              <a:t>иcпользyющая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 механизм передачи сообщений операционная система реального времени с возможностью встраивания, легко масштабируемая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Считается одной из лучших реализаций концепции 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микроядерных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операционных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систем.</a:t>
            </a:r>
            <a:endParaRPr lang="ru-RU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3" name="Рисунок 2" descr="4518333aaea4d739a746ec86f27483b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6124"/>
            <a:ext cx="9144000" cy="357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407196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Как </a:t>
            </a:r>
            <a:r>
              <a:rPr lang="ru-RU" sz="2000" b="1" dirty="0" err="1" smtClean="0">
                <a:solidFill>
                  <a:schemeClr val="bg1">
                    <a:lumMod val="95000"/>
                  </a:schemeClr>
                </a:solidFill>
              </a:rPr>
              <a:t>микроядерная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 операционная система, QNX основана на идее работы основной части своих компонентов, как небольших задач, называемых сервисами. Это отличает её от традиционных монолитных ядер, в которых ядро операционной системы — одна большая программа, состоящая из большого количества «частей», каждая со своими особенностями. Использование микроядра в QNX позволяет пользователям (разработчикам) отключить любую ненужную им функциональность, не изменяя ядро. Вместо этого можно просто не запускать определённый процесс.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Рисунок 2" descr="hoverdesk.QN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57166"/>
            <a:ext cx="4214810" cy="5971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qn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8572528" cy="6429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umb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8572560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27 сентября 2010 года на конференции 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BlackBerry DEVCON-2010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был представлен планшетный компьютер 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BlackBerry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</a:rPr>
              <a:t>PlayBook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 c BlackBerry Tablet OS 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на основе 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QNX Neutrino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Рисунок 2" descr="playbook_navigator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5656277" cy="4040198"/>
          </a:xfrm>
          <a:prstGeom prst="rect">
            <a:avLst/>
          </a:prstGeom>
        </p:spPr>
      </p:pic>
      <p:pic>
        <p:nvPicPr>
          <p:cNvPr id="4" name="Рисунок 3" descr="qnx-rim-blackberry-602x35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2571744"/>
            <a:ext cx="5978400" cy="3495676"/>
          </a:xfrm>
          <a:prstGeom prst="rect">
            <a:avLst/>
          </a:prstGeom>
        </p:spPr>
      </p:pic>
      <p:pic>
        <p:nvPicPr>
          <p:cNvPr id="5" name="Рисунок 4" descr="qnx0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298" y="3429000"/>
            <a:ext cx="5627702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62</Words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Sarsembai</dc:creator>
  <cp:lastModifiedBy>Сарсембай</cp:lastModifiedBy>
  <cp:revision>4</cp:revision>
  <dcterms:created xsi:type="dcterms:W3CDTF">2012-06-17T18:08:58Z</dcterms:created>
  <dcterms:modified xsi:type="dcterms:W3CDTF">2012-06-17T18:49:26Z</dcterms:modified>
</cp:coreProperties>
</file>