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056368-E578-4956-A296-6291EB8C1BDE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DD33B6-8AD9-458D-83AE-8A0AD123120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129408"/>
          </a:xfrm>
        </p:spPr>
        <p:txBody>
          <a:bodyPr/>
          <a:lstStyle/>
          <a:p>
            <a:r>
              <a:rPr lang="ru-RU" dirty="0" smtClean="0"/>
              <a:t>Анализ конфигурации компьютера в Linux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06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00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769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58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Узнаём информацию о "железе" </a:t>
            </a:r>
            <a:r>
              <a:rPr lang="ru-RU" dirty="0" smtClean="0"/>
              <a:t>в </a:t>
            </a:r>
            <a:r>
              <a:rPr lang="ru-RU" dirty="0"/>
              <a:t>Linux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/>
              <a:t>1. </a:t>
            </a:r>
            <a:r>
              <a:rPr lang="ru-RU" dirty="0" err="1"/>
              <a:t>lshw</a:t>
            </a:r>
            <a:endParaRPr lang="ru-RU" dirty="0"/>
          </a:p>
          <a:p>
            <a:endParaRPr lang="ru-RU" dirty="0"/>
          </a:p>
          <a:p>
            <a:pPr marL="137160" indent="0">
              <a:buNone/>
            </a:pPr>
            <a:r>
              <a:rPr lang="ru-RU" dirty="0" err="1"/>
              <a:t>Lshw</a:t>
            </a:r>
            <a:r>
              <a:rPr lang="ru-RU" dirty="0"/>
              <a:t> - консольная утилита, отображающая детализированную информацию о «железе», такую как версии драйверов, информацию о BIOS, конфигурацию памяти и материнской платы, информацию о процессоре и так далее.</a:t>
            </a:r>
          </a:p>
          <a:p>
            <a:pPr marL="137160" indent="0">
              <a:buNone/>
            </a:pPr>
            <a:r>
              <a:rPr lang="ru-RU" dirty="0" smtClean="0"/>
              <a:t>Вот </a:t>
            </a:r>
            <a:r>
              <a:rPr lang="ru-RU" dirty="0"/>
              <a:t>что мне нравится в этой утилите, так это возможность вывести информацию о «железе» в  HTML или XML файл.</a:t>
            </a:r>
          </a:p>
          <a:p>
            <a:pPr marL="137160" indent="0">
              <a:buNone/>
            </a:pPr>
            <a:r>
              <a:rPr lang="ru-RU" dirty="0" err="1" smtClean="0"/>
              <a:t>lshw</a:t>
            </a:r>
            <a:r>
              <a:rPr lang="ru-RU" dirty="0" smtClean="0"/>
              <a:t> </a:t>
            </a:r>
            <a:r>
              <a:rPr lang="ru-RU" dirty="0"/>
              <a:t>должен быть установлен по умолчанию в </a:t>
            </a:r>
            <a:r>
              <a:rPr lang="ru-RU" dirty="0" err="1"/>
              <a:t>Ubuntu</a:t>
            </a:r>
            <a:r>
              <a:rPr lang="ru-RU" dirty="0"/>
              <a:t>, но если он недоступен в вашей версии или сборке </a:t>
            </a:r>
            <a:r>
              <a:rPr lang="ru-RU" dirty="0" err="1"/>
              <a:t>Ubuntu</a:t>
            </a:r>
            <a:r>
              <a:rPr lang="ru-RU" dirty="0"/>
              <a:t>, вы можете установить его при помощи </a:t>
            </a:r>
            <a:r>
              <a:rPr lang="ru-RU" dirty="0" smtClean="0"/>
              <a:t>команды: </a:t>
            </a:r>
            <a:r>
              <a:rPr lang="ru-RU" dirty="0" err="1" smtClean="0"/>
              <a:t>sudo</a:t>
            </a:r>
            <a:r>
              <a:rPr lang="ru-RU" dirty="0" smtClean="0"/>
              <a:t> </a:t>
            </a:r>
            <a:r>
              <a:rPr lang="ru-RU" dirty="0" err="1"/>
              <a:t>apt-get</a:t>
            </a:r>
            <a:r>
              <a:rPr lang="ru-RU" dirty="0"/>
              <a:t> </a:t>
            </a:r>
            <a:r>
              <a:rPr lang="ru-RU" dirty="0" err="1"/>
              <a:t>install</a:t>
            </a:r>
            <a:r>
              <a:rPr lang="ru-RU" dirty="0"/>
              <a:t> </a:t>
            </a:r>
            <a:r>
              <a:rPr lang="ru-RU" dirty="0" err="1"/>
              <a:t>lshw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Чтобы </a:t>
            </a:r>
            <a:r>
              <a:rPr lang="ru-RU" dirty="0"/>
              <a:t>установить </a:t>
            </a:r>
            <a:r>
              <a:rPr lang="ru-RU" dirty="0" err="1"/>
              <a:t>lshw</a:t>
            </a:r>
            <a:r>
              <a:rPr lang="ru-RU" dirty="0"/>
              <a:t> в </a:t>
            </a:r>
            <a:r>
              <a:rPr lang="ru-RU" dirty="0" err="1"/>
              <a:t>Fedora</a:t>
            </a:r>
            <a:r>
              <a:rPr lang="ru-RU" dirty="0"/>
              <a:t>, используйте команду </a:t>
            </a:r>
            <a:r>
              <a:rPr lang="ru-RU" dirty="0" smtClean="0"/>
              <a:t>: </a:t>
            </a:r>
            <a:r>
              <a:rPr lang="ru-RU" dirty="0" err="1" smtClean="0"/>
              <a:t>sudo</a:t>
            </a:r>
            <a:r>
              <a:rPr lang="ru-RU" dirty="0" smtClean="0"/>
              <a:t> </a:t>
            </a:r>
            <a:r>
              <a:rPr lang="ru-RU" dirty="0" err="1"/>
              <a:t>yum</a:t>
            </a:r>
            <a:r>
              <a:rPr lang="ru-RU" dirty="0"/>
              <a:t> </a:t>
            </a:r>
            <a:r>
              <a:rPr lang="ru-RU" dirty="0" err="1"/>
              <a:t>install</a:t>
            </a:r>
            <a:r>
              <a:rPr lang="ru-RU" dirty="0"/>
              <a:t> </a:t>
            </a:r>
            <a:r>
              <a:rPr lang="ru-RU" dirty="0" err="1"/>
              <a:t>lshw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Чтобы </a:t>
            </a:r>
            <a:r>
              <a:rPr lang="ru-RU" dirty="0"/>
              <a:t>использовать </a:t>
            </a:r>
            <a:r>
              <a:rPr lang="ru-RU" dirty="0" err="1"/>
              <a:t>lshw</a:t>
            </a:r>
            <a:r>
              <a:rPr lang="ru-RU" dirty="0"/>
              <a:t>, выполните следующую команду в </a:t>
            </a:r>
            <a:r>
              <a:rPr lang="ru-RU" dirty="0" smtClean="0"/>
              <a:t>терминале: </a:t>
            </a:r>
            <a:r>
              <a:rPr lang="ru-RU" dirty="0" err="1" smtClean="0"/>
              <a:t>sudo</a:t>
            </a:r>
            <a:r>
              <a:rPr lang="ru-RU" dirty="0" smtClean="0"/>
              <a:t> </a:t>
            </a:r>
            <a:r>
              <a:rPr lang="ru-RU" dirty="0" err="1"/>
              <a:t>lshw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Для </a:t>
            </a:r>
            <a:r>
              <a:rPr lang="ru-RU" dirty="0"/>
              <a:t>получения информации в HTML-файл, используйте эту </a:t>
            </a:r>
            <a:r>
              <a:rPr lang="ru-RU" dirty="0" smtClean="0"/>
              <a:t>команду: </a:t>
            </a:r>
            <a:r>
              <a:rPr lang="ru-RU" dirty="0" err="1" smtClean="0"/>
              <a:t>cd</a:t>
            </a:r>
            <a:r>
              <a:rPr lang="ru-RU" dirty="0" smtClean="0"/>
              <a:t> </a:t>
            </a:r>
            <a:r>
              <a:rPr lang="ru-RU" dirty="0"/>
              <a:t>&amp;&amp; </a:t>
            </a:r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lshw</a:t>
            </a:r>
            <a:r>
              <a:rPr lang="ru-RU" dirty="0"/>
              <a:t> -</a:t>
            </a:r>
            <a:r>
              <a:rPr lang="ru-RU" dirty="0" err="1"/>
              <a:t>html</a:t>
            </a:r>
            <a:r>
              <a:rPr lang="ru-RU" dirty="0"/>
              <a:t> &gt; hardware_info.html</a:t>
            </a:r>
          </a:p>
          <a:p>
            <a:pPr marL="137160" indent="0">
              <a:buNone/>
            </a:pPr>
            <a:r>
              <a:rPr lang="ru-RU" dirty="0" smtClean="0"/>
              <a:t>После </a:t>
            </a:r>
            <a:r>
              <a:rPr lang="ru-RU" dirty="0"/>
              <a:t>выполнения этой команды, вы найдёте </a:t>
            </a:r>
            <a:r>
              <a:rPr lang="ru-RU" dirty="0" err="1"/>
              <a:t>файп</a:t>
            </a:r>
            <a:r>
              <a:rPr lang="ru-RU" dirty="0"/>
              <a:t> "hardware_info.html" в вашей домашней папке — вы можете открыть его, используя веб-браузер.</a:t>
            </a:r>
          </a:p>
        </p:txBody>
      </p:sp>
    </p:spTree>
    <p:extLst>
      <p:ext uri="{BB962C8B-B14F-4D97-AF65-F5344CB8AC3E}">
        <p14:creationId xmlns:p14="http://schemas.microsoft.com/office/powerpoint/2010/main" val="33860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2. </a:t>
            </a:r>
            <a:r>
              <a:rPr lang="ru-RU" dirty="0" err="1"/>
              <a:t>lshw-gtk</a:t>
            </a:r>
            <a:endParaRPr lang="ru-RU" dirty="0"/>
          </a:p>
          <a:p>
            <a:endParaRPr lang="ru-RU" dirty="0"/>
          </a:p>
          <a:p>
            <a:pPr marL="137160" indent="0">
              <a:buNone/>
            </a:pPr>
            <a:r>
              <a:rPr lang="ru-RU" dirty="0" err="1"/>
              <a:t>Lshw-gtk</a:t>
            </a:r>
            <a:r>
              <a:rPr lang="ru-RU" dirty="0"/>
              <a:t> — графический интерфейс к утилите </a:t>
            </a:r>
            <a:r>
              <a:rPr lang="ru-RU" dirty="0" err="1"/>
              <a:t>lshw</a:t>
            </a:r>
            <a:r>
              <a:rPr lang="ru-RU" dirty="0"/>
              <a:t>. Он может отображать очень детализированную информацию о конфигурации оборудования вашего компьютера: процессор, память, видеокарта, устройства, подключенные по USB-портам, и так далее.</a:t>
            </a:r>
          </a:p>
          <a:p>
            <a:pPr marL="137160" indent="0">
              <a:buNone/>
            </a:pPr>
            <a:r>
              <a:rPr lang="ru-RU" dirty="0" smtClean="0"/>
              <a:t>Также</a:t>
            </a:r>
            <a:r>
              <a:rPr lang="ru-RU" dirty="0"/>
              <a:t>, как и консольная утилита </a:t>
            </a:r>
            <a:r>
              <a:rPr lang="ru-RU" dirty="0" err="1"/>
              <a:t>lshw</a:t>
            </a:r>
            <a:r>
              <a:rPr lang="ru-RU" dirty="0"/>
              <a:t>, вы можете экспортировать полученную информацию в HTML-файл, обычный текстовый или </a:t>
            </a:r>
            <a:r>
              <a:rPr lang="ru-RU" dirty="0" err="1"/>
              <a:t>xml</a:t>
            </a:r>
            <a:r>
              <a:rPr lang="ru-RU" dirty="0"/>
              <a:t>-файл.</a:t>
            </a:r>
          </a:p>
          <a:p>
            <a:pPr marL="137160" indent="0">
              <a:buNone/>
            </a:pPr>
            <a:r>
              <a:rPr lang="ru-RU" dirty="0" smtClean="0"/>
              <a:t>Чтобы </a:t>
            </a:r>
            <a:r>
              <a:rPr lang="ru-RU" dirty="0"/>
              <a:t>установить его в </a:t>
            </a:r>
            <a:r>
              <a:rPr lang="ru-RU" dirty="0" err="1"/>
              <a:t>Ubuntu</a:t>
            </a:r>
            <a:r>
              <a:rPr lang="ru-RU" dirty="0"/>
              <a:t>, используйте следующую </a:t>
            </a:r>
            <a:r>
              <a:rPr lang="ru-RU" dirty="0" smtClean="0"/>
              <a:t>команду: </a:t>
            </a:r>
            <a:r>
              <a:rPr lang="ru-RU" dirty="0" err="1" smtClean="0"/>
              <a:t>sudo</a:t>
            </a:r>
            <a:r>
              <a:rPr lang="ru-RU" dirty="0" smtClean="0"/>
              <a:t> </a:t>
            </a:r>
            <a:r>
              <a:rPr lang="ru-RU" dirty="0" err="1"/>
              <a:t>apt-get</a:t>
            </a:r>
            <a:r>
              <a:rPr lang="ru-RU" dirty="0"/>
              <a:t> </a:t>
            </a:r>
            <a:r>
              <a:rPr lang="ru-RU" dirty="0" err="1"/>
              <a:t>install</a:t>
            </a:r>
            <a:r>
              <a:rPr lang="ru-RU" dirty="0"/>
              <a:t> </a:t>
            </a:r>
            <a:r>
              <a:rPr lang="ru-RU" dirty="0" err="1"/>
              <a:t>lshw-gtk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Чтобы </a:t>
            </a:r>
            <a:r>
              <a:rPr lang="ru-RU" dirty="0"/>
              <a:t>установить его в </a:t>
            </a:r>
            <a:r>
              <a:rPr lang="ru-RU" dirty="0" err="1"/>
              <a:t>Fedora</a:t>
            </a:r>
            <a:r>
              <a:rPr lang="ru-RU" dirty="0"/>
              <a:t>, используйте </a:t>
            </a:r>
            <a:r>
              <a:rPr lang="ru-RU" dirty="0" smtClean="0"/>
              <a:t>команду: </a:t>
            </a:r>
            <a:r>
              <a:rPr lang="ru-RU" dirty="0" err="1" smtClean="0"/>
              <a:t>sudo</a:t>
            </a:r>
            <a:r>
              <a:rPr lang="ru-RU" dirty="0" smtClean="0"/>
              <a:t> </a:t>
            </a:r>
            <a:r>
              <a:rPr lang="ru-RU" dirty="0" err="1"/>
              <a:t>yum</a:t>
            </a:r>
            <a:r>
              <a:rPr lang="ru-RU" dirty="0"/>
              <a:t> </a:t>
            </a:r>
            <a:r>
              <a:rPr lang="ru-RU" dirty="0" err="1"/>
              <a:t>install</a:t>
            </a:r>
            <a:r>
              <a:rPr lang="ru-RU" dirty="0"/>
              <a:t> </a:t>
            </a:r>
            <a:r>
              <a:rPr lang="ru-RU" dirty="0" err="1"/>
              <a:t>lshw-gui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После </a:t>
            </a:r>
            <a:r>
              <a:rPr lang="ru-RU" dirty="0"/>
              <a:t>установки, найдите "</a:t>
            </a:r>
            <a:r>
              <a:rPr lang="ru-RU" dirty="0" err="1"/>
              <a:t>Hardware</a:t>
            </a:r>
            <a:r>
              <a:rPr lang="ru-RU" dirty="0"/>
              <a:t> </a:t>
            </a:r>
            <a:r>
              <a:rPr lang="ru-RU" dirty="0" err="1"/>
              <a:t>Lister</a:t>
            </a:r>
            <a:r>
              <a:rPr lang="ru-RU" dirty="0"/>
              <a:t>" в меню или </a:t>
            </a:r>
            <a:r>
              <a:rPr lang="ru-RU" dirty="0" err="1"/>
              <a:t>Dash</a:t>
            </a:r>
            <a:r>
              <a:rPr lang="ru-RU" dirty="0"/>
              <a:t> или выполните следующую </a:t>
            </a:r>
            <a:r>
              <a:rPr lang="ru-RU" dirty="0" smtClean="0"/>
              <a:t>команду: </a:t>
            </a:r>
            <a:r>
              <a:rPr lang="ru-RU" dirty="0" err="1" smtClean="0"/>
              <a:t>gksu</a:t>
            </a:r>
            <a:r>
              <a:rPr lang="ru-RU" dirty="0" smtClean="0"/>
              <a:t> </a:t>
            </a:r>
            <a:r>
              <a:rPr lang="ru-RU" dirty="0" err="1"/>
              <a:t>lshw-gtk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Или </a:t>
            </a:r>
            <a:r>
              <a:rPr lang="ru-RU" dirty="0"/>
              <a:t>в </a:t>
            </a:r>
            <a:r>
              <a:rPr lang="ru-RU" dirty="0" err="1" smtClean="0"/>
              <a:t>Fedora</a:t>
            </a:r>
            <a:r>
              <a:rPr lang="ru-RU" dirty="0" smtClean="0"/>
              <a:t>: </a:t>
            </a:r>
            <a:r>
              <a:rPr lang="ru-RU" dirty="0" err="1" smtClean="0"/>
              <a:t>lshw-gui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Скриншоты </a:t>
            </a:r>
            <a:r>
              <a:rPr lang="ru-RU" dirty="0" err="1"/>
              <a:t>lshw-gtk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2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99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217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29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3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700" dirty="0"/>
              <a:t>3. </a:t>
            </a:r>
            <a:r>
              <a:rPr lang="ru-RU" sz="1700" dirty="0" err="1"/>
              <a:t>HardInfo</a:t>
            </a:r>
            <a:endParaRPr lang="ru-RU" sz="1700" dirty="0"/>
          </a:p>
          <a:p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   </a:t>
            </a:r>
            <a:r>
              <a:rPr lang="ru-RU" sz="1700" dirty="0" err="1" smtClean="0"/>
              <a:t>HardInfo</a:t>
            </a:r>
            <a:r>
              <a:rPr lang="ru-RU" sz="1700" dirty="0" smtClean="0"/>
              <a:t> </a:t>
            </a:r>
            <a:r>
              <a:rPr lang="ru-RU" sz="1700" dirty="0"/>
              <a:t>может отображать информацию как о вашем «железе», так и об операционной системе, причём некоторая информация недоступна через </a:t>
            </a:r>
            <a:r>
              <a:rPr lang="ru-RU" sz="1700" dirty="0" err="1"/>
              <a:t>lshw</a:t>
            </a:r>
            <a:r>
              <a:rPr lang="ru-RU" sz="1700" dirty="0"/>
              <a:t>.</a:t>
            </a:r>
          </a:p>
          <a:p>
            <a:pPr marL="137160" indent="0">
              <a:buNone/>
            </a:pPr>
            <a:r>
              <a:rPr lang="ru-RU" sz="1700" dirty="0" smtClean="0"/>
              <a:t>   Информация </a:t>
            </a:r>
            <a:r>
              <a:rPr lang="ru-RU" sz="1700" dirty="0"/>
              <a:t>об операционной системе включает в себя: разрешение экрана и другую информацию о дисплее, версия ядра Linux </a:t>
            </a:r>
            <a:r>
              <a:rPr lang="ru-RU" sz="1700" dirty="0" err="1"/>
              <a:t>Kernel</a:t>
            </a:r>
            <a:r>
              <a:rPr lang="ru-RU" sz="1700" dirty="0"/>
              <a:t>, имя компьютера и логин пользователя, текущий графический интерфейс, </a:t>
            </a:r>
            <a:r>
              <a:rPr lang="ru-RU" sz="1700" dirty="0" err="1"/>
              <a:t>аптайм</a:t>
            </a:r>
            <a:r>
              <a:rPr lang="ru-RU" sz="1700" dirty="0"/>
              <a:t>, модули ядра, доступные языки, информацию о файловой системе, переменные окружения и многое другое.</a:t>
            </a:r>
          </a:p>
          <a:p>
            <a:pPr marL="137160" indent="0">
              <a:buNone/>
            </a:pPr>
            <a:r>
              <a:rPr lang="ru-RU" sz="1700" dirty="0" smtClean="0"/>
              <a:t>   По </a:t>
            </a:r>
            <a:r>
              <a:rPr lang="ru-RU" sz="1700" dirty="0"/>
              <a:t>части конфигурации оборудования, </a:t>
            </a:r>
            <a:r>
              <a:rPr lang="ru-RU" sz="1700" dirty="0" err="1"/>
              <a:t>HardInfo</a:t>
            </a:r>
            <a:r>
              <a:rPr lang="ru-RU" sz="1700" dirty="0"/>
              <a:t> отображает меньше деталей, чем </a:t>
            </a:r>
            <a:r>
              <a:rPr lang="ru-RU" sz="1700" dirty="0" err="1"/>
              <a:t>lshw</a:t>
            </a:r>
            <a:r>
              <a:rPr lang="ru-RU" sz="1700" dirty="0"/>
              <a:t>, но он больше «юзер-</a:t>
            </a:r>
            <a:r>
              <a:rPr lang="ru-RU" sz="1700" dirty="0" err="1"/>
              <a:t>френдли</a:t>
            </a:r>
            <a:r>
              <a:rPr lang="ru-RU" sz="1700" dirty="0"/>
              <a:t>», спасибо за очень интуитивный пользовательский интерфейс: устройства представлены слева и между ними легко выбирать без ручного поиска среди разных устройств, как в </a:t>
            </a:r>
            <a:r>
              <a:rPr lang="ru-RU" sz="1700" dirty="0" err="1"/>
              <a:t>lshw-gtk</a:t>
            </a:r>
            <a:r>
              <a:rPr lang="ru-RU" sz="1700" dirty="0"/>
              <a:t>.</a:t>
            </a:r>
          </a:p>
          <a:p>
            <a:pPr marL="137160" indent="0">
              <a:buNone/>
            </a:pPr>
            <a:r>
              <a:rPr lang="ru-RU" sz="1700" dirty="0" smtClean="0"/>
              <a:t>   Другой </a:t>
            </a:r>
            <a:r>
              <a:rPr lang="ru-RU" sz="1700" dirty="0"/>
              <a:t>интересный аспект </a:t>
            </a:r>
            <a:r>
              <a:rPr lang="ru-RU" sz="1700" dirty="0" err="1"/>
              <a:t>HardInfo</a:t>
            </a:r>
            <a:r>
              <a:rPr lang="ru-RU" sz="1700" dirty="0"/>
              <a:t> это возможность производить тестирование оборудования:</a:t>
            </a:r>
          </a:p>
          <a:p>
            <a:pPr marL="137160" indent="0">
              <a:buNone/>
            </a:pPr>
            <a:r>
              <a:rPr lang="ru-RU" sz="1700" dirty="0" smtClean="0"/>
              <a:t>   CPU</a:t>
            </a:r>
            <a:r>
              <a:rPr lang="ru-RU" sz="1700" dirty="0"/>
              <a:t>: </a:t>
            </a:r>
            <a:r>
              <a:rPr lang="ru-RU" sz="1700" dirty="0" err="1"/>
              <a:t>Blowfish</a:t>
            </a:r>
            <a:r>
              <a:rPr lang="ru-RU" sz="1700" dirty="0"/>
              <a:t>, </a:t>
            </a:r>
            <a:r>
              <a:rPr lang="ru-RU" sz="1700" dirty="0" err="1"/>
              <a:t>CryptoHash</a:t>
            </a:r>
            <a:r>
              <a:rPr lang="ru-RU" sz="1700" dirty="0"/>
              <a:t>, </a:t>
            </a:r>
            <a:r>
              <a:rPr lang="ru-RU" sz="1700" dirty="0" err="1"/>
              <a:t>Fibonacci</a:t>
            </a:r>
            <a:r>
              <a:rPr lang="ru-RU" sz="1700" dirty="0"/>
              <a:t>, N-</a:t>
            </a:r>
            <a:r>
              <a:rPr lang="ru-RU" sz="1700" dirty="0" err="1"/>
              <a:t>Queens</a:t>
            </a:r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   FPU</a:t>
            </a:r>
            <a:r>
              <a:rPr lang="ru-RU" sz="1700" dirty="0"/>
              <a:t>: FFT и </a:t>
            </a:r>
            <a:r>
              <a:rPr lang="ru-RU" sz="1700" dirty="0" err="1"/>
              <a:t>Raytracing</a:t>
            </a:r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   Также</a:t>
            </a:r>
            <a:r>
              <a:rPr lang="ru-RU" sz="1700" dirty="0"/>
              <a:t>, и информация оборудования, и результаты тестов могут быть экспортированы в HTML или обычный текстовый файл, и информация намного лучше организована, чем в </a:t>
            </a:r>
            <a:r>
              <a:rPr lang="ru-RU" sz="1700" dirty="0" err="1"/>
              <a:t>lshw</a:t>
            </a:r>
            <a:r>
              <a:rPr lang="ru-RU" sz="1700" dirty="0"/>
              <a:t> (но повторюсь: её тут меньше, чем в </a:t>
            </a:r>
            <a:r>
              <a:rPr lang="ru-RU" sz="1700" dirty="0" err="1"/>
              <a:t>lshw</a:t>
            </a:r>
            <a:r>
              <a:rPr lang="ru-RU" sz="1700" dirty="0"/>
              <a:t>).</a:t>
            </a:r>
          </a:p>
          <a:p>
            <a:pPr marL="137160" indent="0">
              <a:buNone/>
            </a:pPr>
            <a:r>
              <a:rPr lang="ru-RU" sz="1700" dirty="0" smtClean="0"/>
              <a:t>   Чтобы </a:t>
            </a:r>
            <a:r>
              <a:rPr lang="ru-RU" sz="1700" dirty="0"/>
              <a:t>установить </a:t>
            </a:r>
            <a:r>
              <a:rPr lang="ru-RU" sz="1700" dirty="0" err="1"/>
              <a:t>HardInfo</a:t>
            </a:r>
            <a:r>
              <a:rPr lang="ru-RU" sz="1700" dirty="0"/>
              <a:t> в </a:t>
            </a:r>
            <a:r>
              <a:rPr lang="ru-RU" sz="1700" dirty="0" err="1"/>
              <a:t>Ubuntu</a:t>
            </a:r>
            <a:r>
              <a:rPr lang="ru-RU" sz="1700" dirty="0"/>
              <a:t>, используйте команду </a:t>
            </a:r>
            <a:r>
              <a:rPr lang="ru-RU" sz="1700" dirty="0" smtClean="0"/>
              <a:t>ниже: </a:t>
            </a:r>
            <a:r>
              <a:rPr lang="ru-RU" sz="1700" dirty="0" err="1" smtClean="0"/>
              <a:t>sudo</a:t>
            </a:r>
            <a:r>
              <a:rPr lang="ru-RU" sz="1700" dirty="0" smtClean="0"/>
              <a:t> </a:t>
            </a:r>
            <a:r>
              <a:rPr lang="ru-RU" sz="1700" dirty="0" err="1"/>
              <a:t>apt-get</a:t>
            </a:r>
            <a:r>
              <a:rPr lang="ru-RU" sz="1700" dirty="0"/>
              <a:t> </a:t>
            </a:r>
            <a:r>
              <a:rPr lang="ru-RU" sz="1700" dirty="0" err="1"/>
              <a:t>install</a:t>
            </a:r>
            <a:r>
              <a:rPr lang="ru-RU" sz="1700" dirty="0"/>
              <a:t> </a:t>
            </a:r>
            <a:r>
              <a:rPr lang="ru-RU" sz="1700" dirty="0" err="1"/>
              <a:t>hardinfo</a:t>
            </a:r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   Чтобы </a:t>
            </a:r>
            <a:r>
              <a:rPr lang="ru-RU" sz="1700" dirty="0"/>
              <a:t>установить его в </a:t>
            </a:r>
            <a:r>
              <a:rPr lang="ru-RU" sz="1700" dirty="0" err="1"/>
              <a:t>Fedora</a:t>
            </a:r>
            <a:r>
              <a:rPr lang="ru-RU" sz="1700" dirty="0"/>
              <a:t>, используйте команду </a:t>
            </a:r>
            <a:r>
              <a:rPr lang="ru-RU" sz="1700" dirty="0" smtClean="0"/>
              <a:t>ниже: </a:t>
            </a:r>
            <a:r>
              <a:rPr lang="ru-RU" sz="1700" dirty="0" err="1" smtClean="0"/>
              <a:t>sudo</a:t>
            </a:r>
            <a:r>
              <a:rPr lang="ru-RU" sz="1700" dirty="0" smtClean="0"/>
              <a:t> </a:t>
            </a:r>
            <a:r>
              <a:rPr lang="ru-RU" sz="1700" dirty="0" err="1"/>
              <a:t>yum</a:t>
            </a:r>
            <a:r>
              <a:rPr lang="ru-RU" sz="1700" dirty="0"/>
              <a:t> </a:t>
            </a:r>
            <a:r>
              <a:rPr lang="ru-RU" sz="1700" dirty="0" err="1"/>
              <a:t>install</a:t>
            </a:r>
            <a:r>
              <a:rPr lang="ru-RU" sz="1700" dirty="0"/>
              <a:t> </a:t>
            </a:r>
            <a:r>
              <a:rPr lang="ru-RU" sz="1700" dirty="0" err="1"/>
              <a:t>hardinfo</a:t>
            </a:r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   Чтобы </a:t>
            </a:r>
            <a:r>
              <a:rPr lang="ru-RU" sz="1700" dirty="0"/>
              <a:t>запустить его, найдите "</a:t>
            </a:r>
            <a:r>
              <a:rPr lang="ru-RU" sz="1700" dirty="0" err="1"/>
              <a:t>System</a:t>
            </a:r>
            <a:r>
              <a:rPr lang="ru-RU" sz="1700" dirty="0"/>
              <a:t> </a:t>
            </a:r>
            <a:r>
              <a:rPr lang="ru-RU" sz="1700" dirty="0" err="1"/>
              <a:t>Profiler</a:t>
            </a:r>
            <a:r>
              <a:rPr lang="ru-RU" sz="1700" dirty="0"/>
              <a:t> </a:t>
            </a:r>
            <a:r>
              <a:rPr lang="ru-RU" sz="1700" dirty="0" err="1"/>
              <a:t>and</a:t>
            </a:r>
            <a:r>
              <a:rPr lang="ru-RU" sz="1700" dirty="0"/>
              <a:t> </a:t>
            </a:r>
            <a:r>
              <a:rPr lang="ru-RU" sz="1700" dirty="0" err="1"/>
              <a:t>Benchmark</a:t>
            </a:r>
            <a:r>
              <a:rPr lang="ru-RU" sz="1700" dirty="0"/>
              <a:t>" в меню или </a:t>
            </a:r>
            <a:r>
              <a:rPr lang="ru-RU" sz="1700" dirty="0" err="1"/>
              <a:t>dash</a:t>
            </a:r>
            <a:r>
              <a:rPr lang="ru-RU" sz="1700" dirty="0"/>
              <a:t>.</a:t>
            </a:r>
          </a:p>
          <a:p>
            <a:pPr marL="137160" indent="0">
              <a:buNone/>
            </a:pPr>
            <a:r>
              <a:rPr lang="ru-RU" sz="1700" dirty="0" smtClean="0"/>
              <a:t>Скриншоты </a:t>
            </a:r>
            <a:r>
              <a:rPr lang="ru-RU" sz="1700" dirty="0" err="1"/>
              <a:t>HardInfo</a:t>
            </a:r>
            <a:r>
              <a:rPr lang="ru-RU" sz="17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532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Анализ конфигурации компьютера в Linux</vt:lpstr>
      <vt:lpstr>Узнаём информацию о "железе" в 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конфигурации компьютера в Linux</dc:title>
  <dc:creator>admin</dc:creator>
  <cp:lastModifiedBy>admin</cp:lastModifiedBy>
  <cp:revision>2</cp:revision>
  <dcterms:created xsi:type="dcterms:W3CDTF">2012-06-12T18:04:59Z</dcterms:created>
  <dcterms:modified xsi:type="dcterms:W3CDTF">2012-06-12T18:21:15Z</dcterms:modified>
</cp:coreProperties>
</file>