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A06B-2D76-4971-BCC3-626B223FAD8A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04E01-7E45-40BE-85C9-E50932BA0E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232248"/>
          </a:xfrm>
        </p:spPr>
        <p:txBody>
          <a:bodyPr>
            <a:noAutofit/>
          </a:bodyPr>
          <a:lstStyle/>
          <a:p>
            <a:r>
              <a:rPr lang="ru-RU" sz="6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Настройка прав доступа к файлам и папкам </a:t>
            </a:r>
            <a:r>
              <a:rPr lang="ru-RU" sz="6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Windows</a:t>
            </a:r>
            <a:endParaRPr lang="ru-RU" sz="6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Вот эту галочку надо снять, после этого ОС предложит права скопировать, права удалить или отменить действие.</a:t>
            </a:r>
          </a:p>
          <a:p>
            <a:r>
              <a:rPr lang="ru-RU" sz="1800" dirty="0"/>
              <a:t>Надо выбрать </a:t>
            </a:r>
            <a:r>
              <a:rPr lang="ru-RU" sz="1800" b="1" dirty="0"/>
              <a:t>«Копировать»</a:t>
            </a:r>
            <a:r>
              <a:rPr lang="ru-RU" sz="1800" dirty="0"/>
              <a:t>, потом в окне дополнительных параметров нажать кнопки </a:t>
            </a:r>
            <a:r>
              <a:rPr lang="ru-RU" sz="1800" b="1" dirty="0"/>
              <a:t>«Применить»</a:t>
            </a:r>
            <a:r>
              <a:rPr lang="ru-RU" sz="1800" dirty="0"/>
              <a:t> и </a:t>
            </a:r>
            <a:r>
              <a:rPr lang="ru-RU" sz="1800" b="1" dirty="0"/>
              <a:t>«ОК»</a:t>
            </a:r>
            <a:r>
              <a:rPr lang="ru-RU" sz="1800" dirty="0"/>
              <a:t>.</a:t>
            </a:r>
          </a:p>
          <a:p>
            <a:r>
              <a:rPr lang="ru-RU" sz="1800" dirty="0"/>
              <a:t>После этого на закладке </a:t>
            </a:r>
            <a:r>
              <a:rPr lang="ru-RU" sz="1800" b="1" dirty="0"/>
              <a:t>«Безопасность»</a:t>
            </a:r>
            <a:r>
              <a:rPr lang="ru-RU" sz="1800" dirty="0"/>
              <a:t> можно удалить учетную запись </a:t>
            </a:r>
            <a:r>
              <a:rPr lang="ru-RU" sz="1800" b="1" dirty="0"/>
              <a:t>«Все»</a:t>
            </a:r>
            <a:r>
              <a:rPr lang="ru-RU" sz="1800" dirty="0"/>
              <a:t> или изменить ее настройки.</a:t>
            </a:r>
          </a:p>
          <a:p>
            <a:r>
              <a:rPr lang="ru-RU" sz="1800" dirty="0"/>
              <a:t>В примере я разрешил доступ к папке пользователям </a:t>
            </a:r>
            <a:r>
              <a:rPr lang="ru-RU" sz="1800" b="1" dirty="0"/>
              <a:t>«</a:t>
            </a:r>
            <a:r>
              <a:rPr lang="ru-RU" sz="1800" b="1" dirty="0" err="1"/>
              <a:t>Admin</a:t>
            </a:r>
            <a:r>
              <a:rPr lang="ru-RU" sz="1800" b="1" dirty="0"/>
              <a:t>»</a:t>
            </a:r>
            <a:r>
              <a:rPr lang="ru-RU" sz="1800" dirty="0"/>
              <a:t> и </a:t>
            </a:r>
            <a:r>
              <a:rPr lang="ru-RU" sz="1800" b="1" dirty="0"/>
              <a:t>«Родители»</a:t>
            </a:r>
            <a:r>
              <a:rPr lang="ru-RU" sz="1800" dirty="0"/>
              <a:t>, запретил доступ пользователю </a:t>
            </a:r>
            <a:r>
              <a:rPr lang="ru-RU" sz="1800" b="1" dirty="0"/>
              <a:t>«Дети»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pic>
        <p:nvPicPr>
          <p:cNvPr id="4" name="Рисунок 3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87191"/>
            <a:ext cx="3312368" cy="41708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настройках безопасности группу учетных записей от отдельной учетной записи можно отличить по значку: значок группы содержит две головы, значок учетной записи – одну голову.</a:t>
            </a:r>
          </a:p>
          <a:p>
            <a:r>
              <a:rPr lang="ru-RU" dirty="0"/>
              <a:t>Выше по тексту я для упрощения изложения писал «учетная запись </a:t>
            </a:r>
            <a:r>
              <a:rPr lang="ru-RU" b="1" dirty="0"/>
              <a:t>Все</a:t>
            </a:r>
            <a:r>
              <a:rPr lang="ru-RU" dirty="0"/>
              <a:t>», но на самом деле это встроенная группа, которая включает все учетные записи.</a:t>
            </a:r>
          </a:p>
          <a:p>
            <a:r>
              <a:rPr lang="ru-RU" dirty="0"/>
              <a:t>Исключить учетную запись из этой группы нельзя. Поэтому, если группу </a:t>
            </a:r>
            <a:r>
              <a:rPr lang="ru-RU" b="1" dirty="0"/>
              <a:t>«Все»</a:t>
            </a:r>
            <a:r>
              <a:rPr lang="ru-RU" dirty="0"/>
              <a:t> вместо удаления оставить в настройках безопасности и запретить ей доступ к папке, то в результате получится, что ни один пользователь не будет иметь доступ к папке.</a:t>
            </a:r>
          </a:p>
          <a:p>
            <a:r>
              <a:rPr lang="ru-RU" dirty="0"/>
              <a:t>Такой итог получается в силу большего приоритета запрета прав над разрешением прав.</a:t>
            </a:r>
          </a:p>
          <a:p>
            <a:r>
              <a:rPr lang="ru-RU" dirty="0"/>
              <a:t>В результате такой настройки безопасности папки пользователь из другой ОС без прав администратора не получит доступ в папку </a:t>
            </a:r>
            <a:r>
              <a:rPr lang="ru-RU" b="1" dirty="0"/>
              <a:t>«</a:t>
            </a:r>
            <a:r>
              <a:rPr lang="ru-RU" b="1" dirty="0" err="1"/>
              <a:t>Test</a:t>
            </a:r>
            <a:r>
              <a:rPr lang="ru-RU" b="1" dirty="0"/>
              <a:t>»</a:t>
            </a:r>
            <a:r>
              <a:rPr lang="ru-RU" dirty="0"/>
              <a:t>.</a:t>
            </a:r>
          </a:p>
          <a:p>
            <a:r>
              <a:rPr lang="ru-RU" dirty="0"/>
              <a:t>Пользователь с правами администратора может получить права на доступ к этой папке после выполнения некоторых действий.</a:t>
            </a:r>
          </a:p>
          <a:p>
            <a:r>
              <a:rPr lang="ru-RU" dirty="0"/>
              <a:t>Это позволяет получить данные в случае сбоя исходной ОС при загрузке другой ОС с жесткого диска или </a:t>
            </a:r>
            <a:r>
              <a:rPr lang="ru-RU" dirty="0" err="1"/>
              <a:t>сд</a:t>
            </a:r>
            <a:r>
              <a:rPr lang="ru-RU" dirty="0"/>
              <a:t>/</a:t>
            </a:r>
            <a:r>
              <a:rPr lang="ru-RU" dirty="0" err="1"/>
              <a:t>двд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779096" cy="4320480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END</a:t>
            </a:r>
            <a:br>
              <a:rPr lang="en-US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224" y="5949280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 </a:t>
            </a:r>
            <a:r>
              <a:rPr lang="ru-RU" dirty="0" err="1" smtClean="0"/>
              <a:t>Береснев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Сначала надо загрузить ОС под учетной записью администратора ПК. Затем надо проверить, что в ОС настроена возможность изменения прав на папки и файлы.</a:t>
            </a:r>
          </a:p>
          <a:p>
            <a:r>
              <a:rPr lang="ru-RU" sz="1800" dirty="0"/>
              <a:t>Для этого надо открыть «Мой компьютер» или «Проводник», выбрать в меню пункт «Сервис» - «Свойства папки».</a:t>
            </a:r>
          </a:p>
          <a:p>
            <a:r>
              <a:rPr lang="ru-RU" sz="1800" dirty="0"/>
              <a:t>Должно появиться окно «Свойства папки», в нем надо переключиться на закладку «Вид», в списке «Дополнительные параметры» проверить галочку на пункте</a:t>
            </a:r>
            <a:r>
              <a:rPr lang="ru-RU" sz="1800" b="1" dirty="0"/>
              <a:t>«Использовать простой общий доступ к файлам (рекомендуется)»</a:t>
            </a:r>
            <a:r>
              <a:rPr lang="ru-RU" sz="1800" dirty="0"/>
              <a:t>, как показано на картинке ниже.</a:t>
            </a:r>
          </a:p>
          <a:p>
            <a:endParaRPr lang="ru-RU" dirty="0"/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852936"/>
            <a:ext cx="3259461" cy="39018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Для дальнейшей настройки необходимо, чтобы эта галочка была снята.</a:t>
            </a:r>
          </a:p>
          <a:p>
            <a:r>
              <a:rPr lang="ru-RU" sz="1800" dirty="0"/>
              <a:t>Если на Вашем ПК она установлена, тогда снимайте ее, потом жмите кнопку «Применить», потом «</a:t>
            </a:r>
            <a:r>
              <a:rPr lang="ru-RU" sz="1800" dirty="0" err="1"/>
              <a:t>Ок</a:t>
            </a:r>
            <a:r>
              <a:rPr lang="ru-RU" sz="1800" dirty="0"/>
              <a:t>».</a:t>
            </a:r>
          </a:p>
          <a:p>
            <a:r>
              <a:rPr lang="ru-RU" sz="1800" dirty="0"/>
              <a:t>Теперь настройки безопасности должны быть доступны.</a:t>
            </a:r>
          </a:p>
          <a:p>
            <a:r>
              <a:rPr lang="ru-RU" sz="1800" dirty="0"/>
              <a:t>Для примера я создам папку </a:t>
            </a:r>
            <a:r>
              <a:rPr lang="ru-RU" sz="1800" b="1" dirty="0"/>
              <a:t>«</a:t>
            </a:r>
            <a:r>
              <a:rPr lang="ru-RU" sz="1800" b="1" dirty="0" err="1"/>
              <a:t>Test</a:t>
            </a:r>
            <a:r>
              <a:rPr lang="ru-RU" sz="1800" b="1" dirty="0"/>
              <a:t>» </a:t>
            </a:r>
            <a:r>
              <a:rPr lang="ru-RU" sz="1800" dirty="0"/>
              <a:t>на диске </a:t>
            </a:r>
            <a:r>
              <a:rPr lang="ru-RU" sz="1800" b="1" dirty="0"/>
              <a:t>«D»</a:t>
            </a:r>
            <a:r>
              <a:rPr lang="ru-RU" sz="1800" dirty="0"/>
              <a:t>.</a:t>
            </a:r>
          </a:p>
          <a:p>
            <a:r>
              <a:rPr lang="ru-RU" sz="1800" dirty="0"/>
              <a:t>После этого открываю свойства этой папки (правый клик на папке и выбор из меню пункта «Свойства»; или выбор этой папки, затем пункт меню «Файл» - «Свойства»).</a:t>
            </a:r>
          </a:p>
          <a:p>
            <a:r>
              <a:rPr lang="ru-RU" sz="1800" dirty="0"/>
              <a:t>В окне </a:t>
            </a:r>
            <a:r>
              <a:rPr lang="ru-RU" sz="1800" b="1" dirty="0"/>
              <a:t>«Свойства: </a:t>
            </a:r>
            <a:r>
              <a:rPr lang="ru-RU" sz="1800" b="1" dirty="0" err="1"/>
              <a:t>test</a:t>
            </a:r>
            <a:r>
              <a:rPr lang="ru-RU" sz="1800" b="1" dirty="0"/>
              <a:t>»</a:t>
            </a:r>
            <a:r>
              <a:rPr lang="ru-RU" sz="1800" dirty="0"/>
              <a:t> должна быть закладка </a:t>
            </a:r>
            <a:r>
              <a:rPr lang="ru-RU" sz="1800" b="1" dirty="0"/>
              <a:t>«Безопасность»</a:t>
            </a:r>
            <a:r>
              <a:rPr lang="ru-RU" sz="1800" dirty="0"/>
              <a:t>, как показано на картинке ниже.</a:t>
            </a:r>
          </a:p>
          <a:p>
            <a:endParaRPr lang="ru-RU" dirty="0"/>
          </a:p>
        </p:txBody>
      </p:sp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178260"/>
            <a:ext cx="2808312" cy="35361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Как видно, сейчас </a:t>
            </a:r>
            <a:r>
              <a:rPr lang="ru-RU" sz="1800" b="1" dirty="0"/>
              <a:t>все пользователи ОС</a:t>
            </a:r>
            <a:r>
              <a:rPr lang="ru-RU" sz="1800" dirty="0"/>
              <a:t> имеют </a:t>
            </a:r>
            <a:r>
              <a:rPr lang="ru-RU" sz="1800" b="1" dirty="0"/>
              <a:t>полный доступ</a:t>
            </a:r>
            <a:r>
              <a:rPr lang="ru-RU" sz="1800" dirty="0"/>
              <a:t> к этой папке. </a:t>
            </a:r>
          </a:p>
          <a:p>
            <a:r>
              <a:rPr lang="ru-RU" sz="1800" dirty="0"/>
              <a:t>Теперь для примера запретим пользователю «Дети» доступ в эту папку.</a:t>
            </a:r>
          </a:p>
          <a:p>
            <a:r>
              <a:rPr lang="ru-RU" sz="1800" dirty="0"/>
              <a:t>Для этого добавляем пользователя в группу: жмем кнопку «Добавить», в появившемся окне «Выбор: Пользователи или Группы» жмем кнопку «Дополнительно», затем кнопку «Поиск».</a:t>
            </a:r>
          </a:p>
          <a:p>
            <a:r>
              <a:rPr lang="ru-RU" sz="1800" dirty="0"/>
              <a:t>Выбираем в списке учетную запись «Дети», жмем «ОК».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окне «Выбор: Пользователи или Группы» в поле «Введите имена …» должна появиться запись такого вида </a:t>
            </a:r>
            <a:r>
              <a:rPr lang="ru-RU" sz="1800" b="1" dirty="0"/>
              <a:t>«MICROSOF-9960C1\Дети»</a:t>
            </a:r>
            <a:r>
              <a:rPr lang="ru-RU" sz="1800" dirty="0"/>
              <a:t>, как показано на картинке ниже.</a:t>
            </a:r>
          </a:p>
          <a:p>
            <a:endParaRPr lang="ru-RU" sz="1800" dirty="0"/>
          </a:p>
        </p:txBody>
      </p:sp>
      <p:pic>
        <p:nvPicPr>
          <p:cNvPr id="4" name="Рисунок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572000" cy="2419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Опять жмем «ОК».</a:t>
            </a:r>
          </a:p>
          <a:p>
            <a:r>
              <a:rPr lang="ru-RU" sz="1800" dirty="0"/>
              <a:t>Теперь на закладке «Безопасность» в поле «Группы или пользователи» должна добавиться запись «Дети».</a:t>
            </a:r>
          </a:p>
          <a:p>
            <a:r>
              <a:rPr lang="ru-RU" sz="1800" dirty="0"/>
              <a:t>Выбираем эту запись и в нижней области «Разрешения для Дети» ставим галочку на</a:t>
            </a:r>
            <a:r>
              <a:rPr lang="ru-RU" sz="1800" b="1" dirty="0"/>
              <a:t>«Полный доступ» - «Запретить»</a:t>
            </a:r>
            <a:r>
              <a:rPr lang="ru-RU" sz="1800" dirty="0"/>
              <a:t>.</a:t>
            </a:r>
          </a:p>
          <a:p>
            <a:r>
              <a:rPr lang="ru-RU" sz="1800" dirty="0"/>
              <a:t>В результате должно получиться так, как показано на картинке ниже.</a:t>
            </a:r>
          </a:p>
          <a:p>
            <a:endParaRPr lang="ru-RU" sz="1800" dirty="0"/>
          </a:p>
        </p:txBody>
      </p:sp>
      <p:pic>
        <p:nvPicPr>
          <p:cNvPr id="4" name="Рисунок 3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060848"/>
            <a:ext cx="3638550" cy="4581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92688"/>
          </a:xfrm>
        </p:spPr>
        <p:txBody>
          <a:bodyPr>
            <a:normAutofit/>
          </a:bodyPr>
          <a:lstStyle/>
          <a:p>
            <a:r>
              <a:rPr lang="ru-RU" sz="1800" dirty="0"/>
              <a:t>Жмем «Применить», затем «ОК», здесь ОС выдаст предупреждение о том, что запрещение прав имеет более высокий приоритет, чем разрешение, и предложит продолжить выполнение или отказаться.</a:t>
            </a:r>
          </a:p>
          <a:p>
            <a:r>
              <a:rPr lang="ru-RU" sz="1800" dirty="0"/>
              <a:t>Для применения настроек надо выбрать </a:t>
            </a:r>
            <a:r>
              <a:rPr lang="ru-RU" sz="1800" b="1" dirty="0"/>
              <a:t>продолжение настроек</a:t>
            </a:r>
            <a:r>
              <a:rPr lang="ru-RU" sz="1800" dirty="0"/>
              <a:t>.</a:t>
            </a:r>
          </a:p>
          <a:p>
            <a:r>
              <a:rPr lang="ru-RU" sz="1800" dirty="0"/>
              <a:t>В результате должна получиться такая логика доступа к этой папке: </a:t>
            </a:r>
            <a:r>
              <a:rPr lang="ru-RU" sz="1800" b="1" dirty="0"/>
              <a:t>все пользователи ОС имеют полный доступ, а Дети не имею никакого доступа</a:t>
            </a:r>
            <a:r>
              <a:rPr lang="ru-RU" sz="1800" dirty="0"/>
              <a:t>.</a:t>
            </a:r>
          </a:p>
          <a:p>
            <a:r>
              <a:rPr lang="ru-RU" sz="1800" dirty="0"/>
              <a:t>Это как раз и достигается тем, что запрет прав имеет более высокий приоритет, чем разрешение.</a:t>
            </a:r>
          </a:p>
          <a:p>
            <a:r>
              <a:rPr lang="ru-RU" sz="1800" dirty="0"/>
              <a:t>Теперь проверяем – </a:t>
            </a:r>
            <a:r>
              <a:rPr lang="ru-RU" sz="1800" b="1" dirty="0"/>
              <a:t>заходим в ОС под учетной записью «Дети»</a:t>
            </a:r>
            <a:r>
              <a:rPr lang="ru-RU" sz="1800" dirty="0"/>
              <a:t>.</a:t>
            </a:r>
          </a:p>
          <a:p>
            <a:r>
              <a:rPr lang="ru-RU" sz="1800" dirty="0"/>
              <a:t>Пробуем открыть эту папку, и получаем ответ ОС – </a:t>
            </a:r>
            <a:r>
              <a:rPr lang="ru-RU" sz="1800" b="1" dirty="0"/>
              <a:t>«недостаточно прав»</a:t>
            </a:r>
            <a:r>
              <a:rPr lang="ru-RU" sz="1800" dirty="0"/>
              <a:t>.</a:t>
            </a:r>
          </a:p>
          <a:p>
            <a:r>
              <a:rPr lang="ru-RU" sz="1800" dirty="0"/>
              <a:t>Таким образом можно закрывать доступ и к уже существующим папкам и файлам. При этом те пользователи, которым закрываем доступ, не должны иметь прав администратора на ПК, чтобы они сами не убрали этот запрет.</a:t>
            </a:r>
          </a:p>
          <a:p>
            <a:r>
              <a:rPr lang="ru-RU" sz="1800" dirty="0"/>
              <a:t>Без прав администратора недоступна закладка «Безопасность» в свойствах папок и файлов.</a:t>
            </a:r>
          </a:p>
          <a:p>
            <a:r>
              <a:rPr lang="ru-RU" sz="1800" dirty="0"/>
              <a:t>Если на ПК установлена одна ОС, то такой способ подойдет для большинства семей.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88632"/>
          </a:xfrm>
        </p:spPr>
        <p:txBody>
          <a:bodyPr>
            <a:normAutofit/>
          </a:bodyPr>
          <a:lstStyle/>
          <a:p>
            <a:r>
              <a:rPr lang="ru-RU" sz="1800" dirty="0"/>
              <a:t>Если на ПК установлено две и более ОС, то, при такой настройке доступа, как описано выше, из других ОС доступ к указанной папке </a:t>
            </a:r>
            <a:r>
              <a:rPr lang="ru-RU" sz="1800" b="1" dirty="0"/>
              <a:t>«</a:t>
            </a:r>
            <a:r>
              <a:rPr lang="ru-RU" sz="1800" b="1" dirty="0" err="1"/>
              <a:t>Test</a:t>
            </a:r>
            <a:r>
              <a:rPr lang="ru-RU" sz="1800" b="1" dirty="0"/>
              <a:t>» </a:t>
            </a:r>
            <a:r>
              <a:rPr lang="ru-RU" sz="1800" dirty="0"/>
              <a:t>на диске </a:t>
            </a:r>
            <a:r>
              <a:rPr lang="ru-RU" sz="1800" b="1" dirty="0"/>
              <a:t>«D» </a:t>
            </a:r>
            <a:r>
              <a:rPr lang="ru-RU" sz="1800" dirty="0" err="1"/>
              <a:t>будет</a:t>
            </a:r>
            <a:r>
              <a:rPr lang="ru-RU" sz="1800" b="1" dirty="0" err="1"/>
              <a:t>неограниченный</a:t>
            </a:r>
            <a:r>
              <a:rPr lang="ru-RU" sz="1800" dirty="0"/>
              <a:t>.</a:t>
            </a:r>
          </a:p>
          <a:p>
            <a:r>
              <a:rPr lang="ru-RU" sz="1800" dirty="0"/>
              <a:t>Для того, чтобы закрыть доступ из других ОС, надо на закладке безопасность удалить учетную запись </a:t>
            </a:r>
            <a:r>
              <a:rPr lang="ru-RU" sz="1800" b="1" dirty="0"/>
              <a:t>«Все»</a:t>
            </a:r>
            <a:r>
              <a:rPr lang="ru-RU" sz="1800" dirty="0"/>
              <a:t>, и добавить записи </a:t>
            </a:r>
            <a:r>
              <a:rPr lang="ru-RU" sz="1800" b="1" dirty="0"/>
              <a:t>«</a:t>
            </a:r>
            <a:r>
              <a:rPr lang="ru-RU" sz="1800" b="1" dirty="0" err="1"/>
              <a:t>Admin</a:t>
            </a:r>
            <a:r>
              <a:rPr lang="ru-RU" sz="1800" b="1" dirty="0"/>
              <a:t>»</a:t>
            </a:r>
            <a:r>
              <a:rPr lang="ru-RU" sz="1800" dirty="0"/>
              <a:t> и </a:t>
            </a:r>
            <a:r>
              <a:rPr lang="ru-RU" sz="1800" b="1" dirty="0"/>
              <a:t>«Родители»</a:t>
            </a:r>
            <a:r>
              <a:rPr lang="ru-RU" sz="1800" dirty="0"/>
              <a:t>, и дать им полный доступ на эту папку.</a:t>
            </a:r>
          </a:p>
          <a:p>
            <a:r>
              <a:rPr lang="ru-RU" sz="1800" dirty="0"/>
              <a:t>В ОС </a:t>
            </a:r>
            <a:r>
              <a:rPr lang="ru-RU" sz="1800" b="1" dirty="0" err="1"/>
              <a:t>Windows</a:t>
            </a:r>
            <a:r>
              <a:rPr lang="ru-RU" sz="1800" b="1" dirty="0"/>
              <a:t> XP </a:t>
            </a:r>
            <a:r>
              <a:rPr lang="ru-RU" sz="1800" b="1" dirty="0" err="1"/>
              <a:t>Pro</a:t>
            </a:r>
            <a:r>
              <a:rPr lang="ru-RU" sz="1800" dirty="0"/>
              <a:t> используется принцип наследования прав.</a:t>
            </a:r>
          </a:p>
          <a:p>
            <a:r>
              <a:rPr lang="ru-RU" sz="1800" dirty="0"/>
              <a:t>Он заключается в следующем: обычно (без дополнительных настроек) при получении прав на папку пользователь получает те же права на все подпапки и файлы в этой папке. В большинстве случаев это полезно, т.к. пользователь сразу получает одинаковые права на все объекты в папке, администратору ОС не надо дополнительно настраивать доступ на каждый объект в этой папке.</a:t>
            </a:r>
          </a:p>
          <a:p>
            <a:r>
              <a:rPr lang="ru-RU" sz="1800" dirty="0"/>
              <a:t>При создании папки в настройках безопасности сразу появляется учетная запись</a:t>
            </a:r>
            <a:r>
              <a:rPr lang="ru-RU" sz="1800" b="1" dirty="0"/>
              <a:t>«Все»</a:t>
            </a:r>
            <a:r>
              <a:rPr lang="ru-RU" sz="1800" dirty="0"/>
              <a:t>, которая наследуется от целого диска.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В моем примере папка </a:t>
            </a:r>
            <a:r>
              <a:rPr lang="ru-RU" sz="1800" b="1" dirty="0"/>
              <a:t>«</a:t>
            </a:r>
            <a:r>
              <a:rPr lang="ru-RU" sz="1800" b="1" dirty="0" err="1"/>
              <a:t>Test</a:t>
            </a:r>
            <a:r>
              <a:rPr lang="ru-RU" sz="1800" b="1" dirty="0"/>
              <a:t>» </a:t>
            </a:r>
            <a:r>
              <a:rPr lang="ru-RU" sz="1800" dirty="0"/>
              <a:t>унаследовала эту запись от диска </a:t>
            </a:r>
            <a:r>
              <a:rPr lang="ru-RU" sz="1800" b="1" dirty="0"/>
              <a:t>«D»</a:t>
            </a:r>
            <a:r>
              <a:rPr lang="ru-RU" sz="1800" dirty="0"/>
              <a:t>.</a:t>
            </a:r>
          </a:p>
          <a:p>
            <a:r>
              <a:rPr lang="ru-RU" sz="1800" dirty="0"/>
              <a:t>Пока наследование включено, удалить или изменить наследуемые права или учетную запись нельзя, поэтому на странице безопасности изменение этих галочек недоступно.</a:t>
            </a:r>
          </a:p>
          <a:p>
            <a:r>
              <a:rPr lang="ru-RU" sz="1800" dirty="0"/>
              <a:t>Для изменения правил наследования надо нажать кнопку </a:t>
            </a:r>
            <a:r>
              <a:rPr lang="ru-RU" sz="1800" b="1" dirty="0"/>
              <a:t>«Дополнительно»</a:t>
            </a:r>
            <a:r>
              <a:rPr lang="ru-RU" sz="1800" dirty="0"/>
              <a:t>, как показано на картинке ниже.</a:t>
            </a:r>
          </a:p>
          <a:p>
            <a:endParaRPr lang="ru-RU" sz="1800" dirty="0"/>
          </a:p>
        </p:txBody>
      </p:sp>
      <p:pic>
        <p:nvPicPr>
          <p:cNvPr id="4" name="Рисунок 3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132856"/>
            <a:ext cx="3638550" cy="4581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Должно появиться окно настройки дополнительных параметров безопасности для папки </a:t>
            </a:r>
            <a:r>
              <a:rPr lang="ru-RU" sz="1800" b="1" dirty="0"/>
              <a:t>«</a:t>
            </a:r>
            <a:r>
              <a:rPr lang="ru-RU" sz="1800" b="1" dirty="0" err="1"/>
              <a:t>Test</a:t>
            </a:r>
            <a:r>
              <a:rPr lang="ru-RU" sz="1800" b="1" dirty="0"/>
              <a:t>»</a:t>
            </a:r>
            <a:r>
              <a:rPr lang="ru-RU" sz="1800" dirty="0"/>
              <a:t>.</a:t>
            </a:r>
          </a:p>
          <a:p>
            <a:r>
              <a:rPr lang="ru-RU" sz="1800" dirty="0"/>
              <a:t>На рисунке ниже я показал, какая галочка отвечает за наследование прав, и где видно, откуда наследуются права.</a:t>
            </a:r>
          </a:p>
          <a:p>
            <a:endParaRPr lang="ru-RU" sz="1800" dirty="0"/>
          </a:p>
        </p:txBody>
      </p:sp>
      <p:pic>
        <p:nvPicPr>
          <p:cNvPr id="4" name="Рисунок 3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400600" cy="4533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345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Настройка прав доступа к файлам и папкам Windows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THE END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Настройка прав доступа к файлам и папкам Windows</dc:title>
  <dc:creator>Леонид</dc:creator>
  <cp:lastModifiedBy>Леонид</cp:lastModifiedBy>
  <cp:revision>4</cp:revision>
  <dcterms:created xsi:type="dcterms:W3CDTF">2012-06-05T18:20:13Z</dcterms:created>
  <dcterms:modified xsi:type="dcterms:W3CDTF">2012-06-05T18:50:20Z</dcterms:modified>
</cp:coreProperties>
</file>