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77" r:id="rId3"/>
    <p:sldId id="296" r:id="rId4"/>
    <p:sldId id="261" r:id="rId5"/>
    <p:sldId id="258" r:id="rId6"/>
    <p:sldId id="298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CB6BBEF7-9717-4733-A929-535518E6EBF6}">
          <p14:sldIdLst>
            <p14:sldId id="277"/>
            <p14:sldId id="296"/>
            <p14:sldId id="261"/>
            <p14:sldId id="258"/>
            <p14:sldId id="298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89825" autoAdjust="0"/>
  </p:normalViewPr>
  <p:slideViewPr>
    <p:cSldViewPr>
      <p:cViewPr varScale="1">
        <p:scale>
          <a:sx n="74" d="100"/>
          <a:sy n="74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6D5DF-E0C2-47C9-8E27-514BDC421D64}" type="doc">
      <dgm:prSet loTypeId="urn:microsoft.com/office/officeart/2005/8/layout/radial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FBC72-AF86-406B-B1BD-7D1D7A1A4AFE}">
      <dgm:prSet phldrT="[Текст]" custT="1"/>
      <dgm:spPr/>
      <dgm:t>
        <a:bodyPr/>
        <a:lstStyle/>
        <a:p>
          <a:r>
            <a:rPr lang="ru-RU" sz="1400" dirty="0" smtClean="0"/>
            <a:t>содружество искусств;</a:t>
          </a:r>
          <a:endParaRPr lang="ru-RU" sz="1400" dirty="0"/>
        </a:p>
      </dgm:t>
    </dgm:pt>
    <dgm:pt modelId="{35D754E4-E408-42D1-A81D-465ABFB983BC}" type="parTrans" cxnId="{6C8824B5-7D77-4D47-AE15-60113935FD47}">
      <dgm:prSet/>
      <dgm:spPr/>
      <dgm:t>
        <a:bodyPr/>
        <a:lstStyle/>
        <a:p>
          <a:endParaRPr lang="ru-RU"/>
        </a:p>
      </dgm:t>
    </dgm:pt>
    <dgm:pt modelId="{FB7B7149-4F0A-46DE-B047-07F66D2033C8}" type="sibTrans" cxnId="{6C8824B5-7D77-4D47-AE15-60113935FD47}">
      <dgm:prSet/>
      <dgm:spPr/>
      <dgm:t>
        <a:bodyPr/>
        <a:lstStyle/>
        <a:p>
          <a:endParaRPr lang="ru-RU"/>
        </a:p>
      </dgm:t>
    </dgm:pt>
    <dgm:pt modelId="{EE3FD647-FAA9-48EE-8793-8A472CAF100E}">
      <dgm:prSet custT="1"/>
      <dgm:spPr/>
      <dgm:t>
        <a:bodyPr/>
        <a:lstStyle/>
        <a:p>
          <a:r>
            <a:rPr lang="ru-RU" sz="1050" dirty="0" smtClean="0"/>
            <a:t>познание через переживание, творчество и сотворчество;</a:t>
          </a:r>
          <a:endParaRPr lang="ru-RU" sz="1050" dirty="0" smtClean="0"/>
        </a:p>
      </dgm:t>
    </dgm:pt>
    <dgm:pt modelId="{CA3C4034-9F3D-4D99-8DFB-38CA1A4B4BB6}" type="parTrans" cxnId="{6DE3BC56-61C0-4D72-ABE8-62B8A299B6EE}">
      <dgm:prSet/>
      <dgm:spPr/>
      <dgm:t>
        <a:bodyPr/>
        <a:lstStyle/>
        <a:p>
          <a:endParaRPr lang="ru-RU"/>
        </a:p>
      </dgm:t>
    </dgm:pt>
    <dgm:pt modelId="{6732640F-83E6-4D2F-97F4-4980C03A83B8}" type="sibTrans" cxnId="{6DE3BC56-61C0-4D72-ABE8-62B8A299B6EE}">
      <dgm:prSet/>
      <dgm:spPr/>
      <dgm:t>
        <a:bodyPr/>
        <a:lstStyle/>
        <a:p>
          <a:endParaRPr lang="ru-RU"/>
        </a:p>
      </dgm:t>
    </dgm:pt>
    <dgm:pt modelId="{6CE3751F-4599-432E-B453-7B0A4D563106}">
      <dgm:prSet custT="1"/>
      <dgm:spPr/>
      <dgm:t>
        <a:bodyPr/>
        <a:lstStyle/>
        <a:p>
          <a:r>
            <a:rPr lang="ru-RU" sz="1200" dirty="0" smtClean="0"/>
            <a:t>эмоционально богатая партитура занятия; </a:t>
          </a:r>
          <a:endParaRPr lang="ru-RU" sz="1200" dirty="0" smtClean="0"/>
        </a:p>
      </dgm:t>
    </dgm:pt>
    <dgm:pt modelId="{362C4BD8-3B89-4B9A-9F69-73B3E5C45FAA}" type="parTrans" cxnId="{68CE4DE4-FD9E-4B81-9BA4-2AE58D9BA8DE}">
      <dgm:prSet/>
      <dgm:spPr/>
      <dgm:t>
        <a:bodyPr/>
        <a:lstStyle/>
        <a:p>
          <a:endParaRPr lang="ru-RU"/>
        </a:p>
      </dgm:t>
    </dgm:pt>
    <dgm:pt modelId="{ECAD57F3-35AD-4785-A2B3-EFACDD5B4B0A}" type="sibTrans" cxnId="{68CE4DE4-FD9E-4B81-9BA4-2AE58D9BA8DE}">
      <dgm:prSet/>
      <dgm:spPr/>
      <dgm:t>
        <a:bodyPr/>
        <a:lstStyle/>
        <a:p>
          <a:endParaRPr lang="ru-RU"/>
        </a:p>
      </dgm:t>
    </dgm:pt>
    <dgm:pt modelId="{D7DBA1B7-BA90-4233-A9CF-21AA4C9675F8}">
      <dgm:prSet custT="1"/>
      <dgm:spPr/>
      <dgm:t>
        <a:bodyPr/>
        <a:lstStyle/>
        <a:p>
          <a:r>
            <a:rPr lang="ru-RU" sz="1200" dirty="0" smtClean="0"/>
            <a:t>успех, достижения, открытия детей; </a:t>
          </a:r>
          <a:endParaRPr lang="ru-RU" sz="1200" dirty="0" smtClean="0"/>
        </a:p>
      </dgm:t>
    </dgm:pt>
    <dgm:pt modelId="{FF67D0E9-B936-4186-B714-07F977784315}" type="parTrans" cxnId="{D1A657AC-5C61-4DD8-A6A8-4FCD21F60D3D}">
      <dgm:prSet/>
      <dgm:spPr/>
      <dgm:t>
        <a:bodyPr/>
        <a:lstStyle/>
        <a:p>
          <a:endParaRPr lang="ru-RU"/>
        </a:p>
      </dgm:t>
    </dgm:pt>
    <dgm:pt modelId="{BE777EC9-7190-40F1-86BD-2C0E6CD51275}" type="sibTrans" cxnId="{D1A657AC-5C61-4DD8-A6A8-4FCD21F60D3D}">
      <dgm:prSet/>
      <dgm:spPr/>
      <dgm:t>
        <a:bodyPr/>
        <a:lstStyle/>
        <a:p>
          <a:endParaRPr lang="ru-RU"/>
        </a:p>
      </dgm:t>
    </dgm:pt>
    <dgm:pt modelId="{B5B84CAC-09FB-4F8D-920E-29E888B7A5D9}">
      <dgm:prSet custT="1"/>
      <dgm:spPr/>
      <dgm:t>
        <a:bodyPr/>
        <a:lstStyle/>
        <a:p>
          <a:r>
            <a:rPr lang="ru-RU" sz="1100" dirty="0" smtClean="0"/>
            <a:t>индивидуальность ребенка как ценность </a:t>
          </a:r>
          <a:endParaRPr lang="ru-RU" sz="1100" dirty="0" smtClean="0"/>
        </a:p>
      </dgm:t>
    </dgm:pt>
    <dgm:pt modelId="{BD95CA38-FEAC-4302-A979-A1E90A441041}" type="parTrans" cxnId="{E2419822-195A-4097-B5A2-B3BAB75BCABE}">
      <dgm:prSet/>
      <dgm:spPr/>
      <dgm:t>
        <a:bodyPr/>
        <a:lstStyle/>
        <a:p>
          <a:endParaRPr lang="ru-RU"/>
        </a:p>
      </dgm:t>
    </dgm:pt>
    <dgm:pt modelId="{7DC80836-96A4-4F03-8720-44D55A4B1BD3}" type="sibTrans" cxnId="{E2419822-195A-4097-B5A2-B3BAB75BCABE}">
      <dgm:prSet/>
      <dgm:spPr/>
      <dgm:t>
        <a:bodyPr/>
        <a:lstStyle/>
        <a:p>
          <a:endParaRPr lang="ru-RU"/>
        </a:p>
      </dgm:t>
    </dgm:pt>
    <dgm:pt modelId="{D24EB1BE-3AD7-4C0B-8D1C-96B12CAC4A5B}">
      <dgm:prSet phldrT="[Текст]" custT="1"/>
      <dgm:spPr/>
      <dgm:t>
        <a:bodyPr/>
        <a:lstStyle/>
        <a:p>
          <a:r>
            <a:rPr lang="ru-RU" sz="1000" dirty="0" smtClean="0"/>
            <a:t>многообразие художественно-информационного пространства;</a:t>
          </a:r>
          <a:endParaRPr lang="ru-RU" sz="1000" dirty="0"/>
        </a:p>
      </dgm:t>
    </dgm:pt>
    <dgm:pt modelId="{1DA4BFE0-A415-4F65-B51B-A927723377AC}" type="parTrans" cxnId="{C98E1A5B-C5E1-4FF0-B4E9-49DC56B35E5E}">
      <dgm:prSet/>
      <dgm:spPr/>
      <dgm:t>
        <a:bodyPr/>
        <a:lstStyle/>
        <a:p>
          <a:endParaRPr lang="ru-RU"/>
        </a:p>
      </dgm:t>
    </dgm:pt>
    <dgm:pt modelId="{35110C4B-1871-4FFA-B2D0-842601CF2F16}" type="sibTrans" cxnId="{C98E1A5B-C5E1-4FF0-B4E9-49DC56B35E5E}">
      <dgm:prSet/>
      <dgm:spPr/>
      <dgm:t>
        <a:bodyPr/>
        <a:lstStyle/>
        <a:p>
          <a:endParaRPr lang="ru-RU"/>
        </a:p>
      </dgm:t>
    </dgm:pt>
    <dgm:pt modelId="{36CF9CE6-EDCB-4158-AF0D-9175EFD50588}">
      <dgm:prSet phldrT="[Текст]" custT="1"/>
      <dgm:spPr/>
      <dgm:t>
        <a:bodyPr/>
        <a:lstStyle/>
        <a:p>
          <a:r>
            <a:rPr lang="ru-RU" sz="1200" dirty="0" smtClean="0"/>
            <a:t>Признаки интегрированных занятий по синтезу искусств </a:t>
          </a:r>
          <a:endParaRPr lang="ru-RU" sz="1200" dirty="0"/>
        </a:p>
      </dgm:t>
    </dgm:pt>
    <dgm:pt modelId="{76AB0C95-7C02-42CD-B162-622482E1DD92}" type="parTrans" cxnId="{61D6B3AC-1D76-4A4E-BBB6-84F77C3B6505}">
      <dgm:prSet/>
      <dgm:spPr/>
      <dgm:t>
        <a:bodyPr/>
        <a:lstStyle/>
        <a:p>
          <a:endParaRPr lang="ru-RU"/>
        </a:p>
      </dgm:t>
    </dgm:pt>
    <dgm:pt modelId="{0B912268-269E-4AA3-B74C-D47230178771}" type="sibTrans" cxnId="{61D6B3AC-1D76-4A4E-BBB6-84F77C3B6505}">
      <dgm:prSet/>
      <dgm:spPr/>
      <dgm:t>
        <a:bodyPr/>
        <a:lstStyle/>
        <a:p>
          <a:endParaRPr lang="ru-RU"/>
        </a:p>
      </dgm:t>
    </dgm:pt>
    <dgm:pt modelId="{2BB774C2-08B9-4794-84C1-8CCF5846B3B6}" type="pres">
      <dgm:prSet presAssocID="{9976D5DF-E0C2-47C9-8E27-514BDC421D6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E80BD0-7010-467C-9834-4EB9A44E5F13}" type="pres">
      <dgm:prSet presAssocID="{36CF9CE6-EDCB-4158-AF0D-9175EFD50588}" presName="centerShape" presStyleLbl="node0" presStyleIdx="0" presStyleCnt="1" custScaleX="104435" custScaleY="104435"/>
      <dgm:spPr/>
      <dgm:t>
        <a:bodyPr/>
        <a:lstStyle/>
        <a:p>
          <a:endParaRPr lang="ru-RU"/>
        </a:p>
      </dgm:t>
    </dgm:pt>
    <dgm:pt modelId="{D084166D-8305-4A00-9966-EFA875EEE247}" type="pres">
      <dgm:prSet presAssocID="{35D754E4-E408-42D1-A81D-465ABFB983BC}" presName="Name9" presStyleLbl="parChTrans1D2" presStyleIdx="0" presStyleCnt="6"/>
      <dgm:spPr/>
    </dgm:pt>
    <dgm:pt modelId="{0BCD3379-5B30-4AF4-8B41-0C5D7E51F743}" type="pres">
      <dgm:prSet presAssocID="{35D754E4-E408-42D1-A81D-465ABFB983BC}" presName="connTx" presStyleLbl="parChTrans1D2" presStyleIdx="0" presStyleCnt="6"/>
      <dgm:spPr/>
    </dgm:pt>
    <dgm:pt modelId="{DA097E74-33B8-4EA4-9B5D-3EF31C4E5D34}" type="pres">
      <dgm:prSet presAssocID="{1B9FBC72-AF86-406B-B1BD-7D1D7A1A4AFE}" presName="node" presStyleLbl="node1" presStyleIdx="0" presStyleCnt="6" custScaleX="104435" custScaleY="104435">
        <dgm:presLayoutVars>
          <dgm:bulletEnabled val="1"/>
        </dgm:presLayoutVars>
      </dgm:prSet>
      <dgm:spPr/>
    </dgm:pt>
    <dgm:pt modelId="{9E14D152-8E2A-4A29-827C-1308A74AC7A3}" type="pres">
      <dgm:prSet presAssocID="{1DA4BFE0-A415-4F65-B51B-A927723377AC}" presName="Name9" presStyleLbl="parChTrans1D2" presStyleIdx="1" presStyleCnt="6"/>
      <dgm:spPr/>
    </dgm:pt>
    <dgm:pt modelId="{DA6E06F8-5F56-4C6D-9E4C-CDAD6CD9DE0A}" type="pres">
      <dgm:prSet presAssocID="{1DA4BFE0-A415-4F65-B51B-A927723377AC}" presName="connTx" presStyleLbl="parChTrans1D2" presStyleIdx="1" presStyleCnt="6"/>
      <dgm:spPr/>
    </dgm:pt>
    <dgm:pt modelId="{3BED0224-635D-4479-B12B-7EB7098B4E8A}" type="pres">
      <dgm:prSet presAssocID="{D24EB1BE-3AD7-4C0B-8D1C-96B12CAC4A5B}" presName="node" presStyleLbl="node1" presStyleIdx="1" presStyleCnt="6" custScaleX="104435" custScaleY="104435">
        <dgm:presLayoutVars>
          <dgm:bulletEnabled val="1"/>
        </dgm:presLayoutVars>
      </dgm:prSet>
      <dgm:spPr/>
    </dgm:pt>
    <dgm:pt modelId="{51D2136D-28EB-466F-AC41-E76C785BFE15}" type="pres">
      <dgm:prSet presAssocID="{CA3C4034-9F3D-4D99-8DFB-38CA1A4B4BB6}" presName="Name9" presStyleLbl="parChTrans1D2" presStyleIdx="2" presStyleCnt="6"/>
      <dgm:spPr/>
    </dgm:pt>
    <dgm:pt modelId="{EA94DAA9-255A-4E35-A576-E0EFD05995BE}" type="pres">
      <dgm:prSet presAssocID="{CA3C4034-9F3D-4D99-8DFB-38CA1A4B4BB6}" presName="connTx" presStyleLbl="parChTrans1D2" presStyleIdx="2" presStyleCnt="6"/>
      <dgm:spPr/>
    </dgm:pt>
    <dgm:pt modelId="{8F20DF32-83EF-4ABD-B716-ACC922956D53}" type="pres">
      <dgm:prSet presAssocID="{EE3FD647-FAA9-48EE-8793-8A472CAF100E}" presName="node" presStyleLbl="node1" presStyleIdx="2" presStyleCnt="6" custScaleX="104435" custScaleY="104435">
        <dgm:presLayoutVars>
          <dgm:bulletEnabled val="1"/>
        </dgm:presLayoutVars>
      </dgm:prSet>
      <dgm:spPr/>
    </dgm:pt>
    <dgm:pt modelId="{A4DF01AD-E97E-4E2D-B1DB-4E89EC13F528}" type="pres">
      <dgm:prSet presAssocID="{362C4BD8-3B89-4B9A-9F69-73B3E5C45FAA}" presName="Name9" presStyleLbl="parChTrans1D2" presStyleIdx="3" presStyleCnt="6"/>
      <dgm:spPr/>
    </dgm:pt>
    <dgm:pt modelId="{F913763E-4827-4E30-B64C-E3E1438EA37D}" type="pres">
      <dgm:prSet presAssocID="{362C4BD8-3B89-4B9A-9F69-73B3E5C45FAA}" presName="connTx" presStyleLbl="parChTrans1D2" presStyleIdx="3" presStyleCnt="6"/>
      <dgm:spPr/>
    </dgm:pt>
    <dgm:pt modelId="{2093F5E3-630A-453B-9FC9-507C8501EAF9}" type="pres">
      <dgm:prSet presAssocID="{6CE3751F-4599-432E-B453-7B0A4D563106}" presName="node" presStyleLbl="node1" presStyleIdx="3" presStyleCnt="6" custScaleX="104435" custScaleY="104435">
        <dgm:presLayoutVars>
          <dgm:bulletEnabled val="1"/>
        </dgm:presLayoutVars>
      </dgm:prSet>
      <dgm:spPr/>
    </dgm:pt>
    <dgm:pt modelId="{19F8CC25-5D9B-4C67-974E-A8BFB653FD43}" type="pres">
      <dgm:prSet presAssocID="{FF67D0E9-B936-4186-B714-07F977784315}" presName="Name9" presStyleLbl="parChTrans1D2" presStyleIdx="4" presStyleCnt="6"/>
      <dgm:spPr/>
    </dgm:pt>
    <dgm:pt modelId="{D2037FE4-EC09-42CF-8569-7AA00B88CEA8}" type="pres">
      <dgm:prSet presAssocID="{FF67D0E9-B936-4186-B714-07F977784315}" presName="connTx" presStyleLbl="parChTrans1D2" presStyleIdx="4" presStyleCnt="6"/>
      <dgm:spPr/>
    </dgm:pt>
    <dgm:pt modelId="{F5DACE5B-B566-4C2D-9724-15348A9812D8}" type="pres">
      <dgm:prSet presAssocID="{D7DBA1B7-BA90-4233-A9CF-21AA4C9675F8}" presName="node" presStyleLbl="node1" presStyleIdx="4" presStyleCnt="6" custScaleX="104435" custScaleY="104435">
        <dgm:presLayoutVars>
          <dgm:bulletEnabled val="1"/>
        </dgm:presLayoutVars>
      </dgm:prSet>
      <dgm:spPr/>
    </dgm:pt>
    <dgm:pt modelId="{6F9EDF2A-7F13-4F20-ADF4-58863C6A3A52}" type="pres">
      <dgm:prSet presAssocID="{BD95CA38-FEAC-4302-A979-A1E90A441041}" presName="Name9" presStyleLbl="parChTrans1D2" presStyleIdx="5" presStyleCnt="6"/>
      <dgm:spPr/>
    </dgm:pt>
    <dgm:pt modelId="{FE541E5B-403F-4760-9B4C-4316D312EBFA}" type="pres">
      <dgm:prSet presAssocID="{BD95CA38-FEAC-4302-A979-A1E90A441041}" presName="connTx" presStyleLbl="parChTrans1D2" presStyleIdx="5" presStyleCnt="6"/>
      <dgm:spPr/>
    </dgm:pt>
    <dgm:pt modelId="{ADA26D5E-DC25-4117-91CB-70AB6E7E64F8}" type="pres">
      <dgm:prSet presAssocID="{B5B84CAC-09FB-4F8D-920E-29E888B7A5D9}" presName="node" presStyleLbl="node1" presStyleIdx="5" presStyleCnt="6" custScaleX="104435" custScaleY="104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F8C71-D6AB-4801-8435-7070D544D3F4}" type="presOf" srcId="{1DA4BFE0-A415-4F65-B51B-A927723377AC}" destId="{DA6E06F8-5F56-4C6D-9E4C-CDAD6CD9DE0A}" srcOrd="1" destOrd="0" presId="urn:microsoft.com/office/officeart/2005/8/layout/radial1"/>
    <dgm:cxn modelId="{F6455504-671A-4451-A10C-C085B29C0A35}" type="presOf" srcId="{35D754E4-E408-42D1-A81D-465ABFB983BC}" destId="{0BCD3379-5B30-4AF4-8B41-0C5D7E51F743}" srcOrd="1" destOrd="0" presId="urn:microsoft.com/office/officeart/2005/8/layout/radial1"/>
    <dgm:cxn modelId="{EC4DEE4D-6B2C-4BAD-AF25-C857CE74A30A}" type="presOf" srcId="{BD95CA38-FEAC-4302-A979-A1E90A441041}" destId="{FE541E5B-403F-4760-9B4C-4316D312EBFA}" srcOrd="1" destOrd="0" presId="urn:microsoft.com/office/officeart/2005/8/layout/radial1"/>
    <dgm:cxn modelId="{6C8824B5-7D77-4D47-AE15-60113935FD47}" srcId="{36CF9CE6-EDCB-4158-AF0D-9175EFD50588}" destId="{1B9FBC72-AF86-406B-B1BD-7D1D7A1A4AFE}" srcOrd="0" destOrd="0" parTransId="{35D754E4-E408-42D1-A81D-465ABFB983BC}" sibTransId="{FB7B7149-4F0A-46DE-B047-07F66D2033C8}"/>
    <dgm:cxn modelId="{6DE3BC56-61C0-4D72-ABE8-62B8A299B6EE}" srcId="{36CF9CE6-EDCB-4158-AF0D-9175EFD50588}" destId="{EE3FD647-FAA9-48EE-8793-8A472CAF100E}" srcOrd="2" destOrd="0" parTransId="{CA3C4034-9F3D-4D99-8DFB-38CA1A4B4BB6}" sibTransId="{6732640F-83E6-4D2F-97F4-4980C03A83B8}"/>
    <dgm:cxn modelId="{68CE4DE4-FD9E-4B81-9BA4-2AE58D9BA8DE}" srcId="{36CF9CE6-EDCB-4158-AF0D-9175EFD50588}" destId="{6CE3751F-4599-432E-B453-7B0A4D563106}" srcOrd="3" destOrd="0" parTransId="{362C4BD8-3B89-4B9A-9F69-73B3E5C45FAA}" sibTransId="{ECAD57F3-35AD-4785-A2B3-EFACDD5B4B0A}"/>
    <dgm:cxn modelId="{F87A7A73-6DBB-47A0-A24E-897B6DBB2B64}" type="presOf" srcId="{362C4BD8-3B89-4B9A-9F69-73B3E5C45FAA}" destId="{A4DF01AD-E97E-4E2D-B1DB-4E89EC13F528}" srcOrd="0" destOrd="0" presId="urn:microsoft.com/office/officeart/2005/8/layout/radial1"/>
    <dgm:cxn modelId="{4D7BDDDC-25DA-4572-849A-863DA85C9AA4}" type="presOf" srcId="{36CF9CE6-EDCB-4158-AF0D-9175EFD50588}" destId="{7FE80BD0-7010-467C-9834-4EB9A44E5F13}" srcOrd="0" destOrd="0" presId="urn:microsoft.com/office/officeart/2005/8/layout/radial1"/>
    <dgm:cxn modelId="{9D2EA344-CDC4-485B-B02B-A266EC8E6D72}" type="presOf" srcId="{D24EB1BE-3AD7-4C0B-8D1C-96B12CAC4A5B}" destId="{3BED0224-635D-4479-B12B-7EB7098B4E8A}" srcOrd="0" destOrd="0" presId="urn:microsoft.com/office/officeart/2005/8/layout/radial1"/>
    <dgm:cxn modelId="{337AB3EB-EF86-40AA-80CB-9F8FCE1AE4F1}" type="presOf" srcId="{D7DBA1B7-BA90-4233-A9CF-21AA4C9675F8}" destId="{F5DACE5B-B566-4C2D-9724-15348A9812D8}" srcOrd="0" destOrd="0" presId="urn:microsoft.com/office/officeart/2005/8/layout/radial1"/>
    <dgm:cxn modelId="{D1A657AC-5C61-4DD8-A6A8-4FCD21F60D3D}" srcId="{36CF9CE6-EDCB-4158-AF0D-9175EFD50588}" destId="{D7DBA1B7-BA90-4233-A9CF-21AA4C9675F8}" srcOrd="4" destOrd="0" parTransId="{FF67D0E9-B936-4186-B714-07F977784315}" sibTransId="{BE777EC9-7190-40F1-86BD-2C0E6CD51275}"/>
    <dgm:cxn modelId="{F221FDE2-4E6C-4700-9C6F-E8455FA6DD0A}" type="presOf" srcId="{B5B84CAC-09FB-4F8D-920E-29E888B7A5D9}" destId="{ADA26D5E-DC25-4117-91CB-70AB6E7E64F8}" srcOrd="0" destOrd="0" presId="urn:microsoft.com/office/officeart/2005/8/layout/radial1"/>
    <dgm:cxn modelId="{E5029EF2-083C-484F-A628-02EABA372210}" type="presOf" srcId="{FF67D0E9-B936-4186-B714-07F977784315}" destId="{19F8CC25-5D9B-4C67-974E-A8BFB653FD43}" srcOrd="0" destOrd="0" presId="urn:microsoft.com/office/officeart/2005/8/layout/radial1"/>
    <dgm:cxn modelId="{3824ACD4-9E65-403C-95D4-702F840D3FF0}" type="presOf" srcId="{362C4BD8-3B89-4B9A-9F69-73B3E5C45FAA}" destId="{F913763E-4827-4E30-B64C-E3E1438EA37D}" srcOrd="1" destOrd="0" presId="urn:microsoft.com/office/officeart/2005/8/layout/radial1"/>
    <dgm:cxn modelId="{812A12B1-D0F5-48CB-B195-6B6B2F45AEBB}" type="presOf" srcId="{BD95CA38-FEAC-4302-A979-A1E90A441041}" destId="{6F9EDF2A-7F13-4F20-ADF4-58863C6A3A52}" srcOrd="0" destOrd="0" presId="urn:microsoft.com/office/officeart/2005/8/layout/radial1"/>
    <dgm:cxn modelId="{9445C5FB-8628-4409-97CB-919EE43F7DA2}" type="presOf" srcId="{FF67D0E9-B936-4186-B714-07F977784315}" destId="{D2037FE4-EC09-42CF-8569-7AA00B88CEA8}" srcOrd="1" destOrd="0" presId="urn:microsoft.com/office/officeart/2005/8/layout/radial1"/>
    <dgm:cxn modelId="{C98E1A5B-C5E1-4FF0-B4E9-49DC56B35E5E}" srcId="{36CF9CE6-EDCB-4158-AF0D-9175EFD50588}" destId="{D24EB1BE-3AD7-4C0B-8D1C-96B12CAC4A5B}" srcOrd="1" destOrd="0" parTransId="{1DA4BFE0-A415-4F65-B51B-A927723377AC}" sibTransId="{35110C4B-1871-4FFA-B2D0-842601CF2F16}"/>
    <dgm:cxn modelId="{EF661234-1A6A-4D95-B301-E8214F80EA13}" type="presOf" srcId="{EE3FD647-FAA9-48EE-8793-8A472CAF100E}" destId="{8F20DF32-83EF-4ABD-B716-ACC922956D53}" srcOrd="0" destOrd="0" presId="urn:microsoft.com/office/officeart/2005/8/layout/radial1"/>
    <dgm:cxn modelId="{9D0D1242-E900-4603-B628-FA55865C008B}" type="presOf" srcId="{9976D5DF-E0C2-47C9-8E27-514BDC421D64}" destId="{2BB774C2-08B9-4794-84C1-8CCF5846B3B6}" srcOrd="0" destOrd="0" presId="urn:microsoft.com/office/officeart/2005/8/layout/radial1"/>
    <dgm:cxn modelId="{84E055F8-CE4A-4D34-96D2-9DD5BEC4F3F8}" type="presOf" srcId="{1B9FBC72-AF86-406B-B1BD-7D1D7A1A4AFE}" destId="{DA097E74-33B8-4EA4-9B5D-3EF31C4E5D34}" srcOrd="0" destOrd="0" presId="urn:microsoft.com/office/officeart/2005/8/layout/radial1"/>
    <dgm:cxn modelId="{599AE002-2440-4FBC-A1AF-94A889A29F32}" type="presOf" srcId="{1DA4BFE0-A415-4F65-B51B-A927723377AC}" destId="{9E14D152-8E2A-4A29-827C-1308A74AC7A3}" srcOrd="0" destOrd="0" presId="urn:microsoft.com/office/officeart/2005/8/layout/radial1"/>
    <dgm:cxn modelId="{6EECE596-1AC2-4449-8F61-B633701C6934}" type="presOf" srcId="{CA3C4034-9F3D-4D99-8DFB-38CA1A4B4BB6}" destId="{EA94DAA9-255A-4E35-A576-E0EFD05995BE}" srcOrd="1" destOrd="0" presId="urn:microsoft.com/office/officeart/2005/8/layout/radial1"/>
    <dgm:cxn modelId="{3AD19A59-EE3D-4716-AFF9-551F356B267C}" type="presOf" srcId="{CA3C4034-9F3D-4D99-8DFB-38CA1A4B4BB6}" destId="{51D2136D-28EB-466F-AC41-E76C785BFE15}" srcOrd="0" destOrd="0" presId="urn:microsoft.com/office/officeart/2005/8/layout/radial1"/>
    <dgm:cxn modelId="{61D6B3AC-1D76-4A4E-BBB6-84F77C3B6505}" srcId="{9976D5DF-E0C2-47C9-8E27-514BDC421D64}" destId="{36CF9CE6-EDCB-4158-AF0D-9175EFD50588}" srcOrd="0" destOrd="0" parTransId="{76AB0C95-7C02-42CD-B162-622482E1DD92}" sibTransId="{0B912268-269E-4AA3-B74C-D47230178771}"/>
    <dgm:cxn modelId="{776FA41C-D739-452B-9FAA-A0557B57737A}" type="presOf" srcId="{35D754E4-E408-42D1-A81D-465ABFB983BC}" destId="{D084166D-8305-4A00-9966-EFA875EEE247}" srcOrd="0" destOrd="0" presId="urn:microsoft.com/office/officeart/2005/8/layout/radial1"/>
    <dgm:cxn modelId="{7A2EE567-AFF7-498C-92FF-E976383A2324}" type="presOf" srcId="{6CE3751F-4599-432E-B453-7B0A4D563106}" destId="{2093F5E3-630A-453B-9FC9-507C8501EAF9}" srcOrd="0" destOrd="0" presId="urn:microsoft.com/office/officeart/2005/8/layout/radial1"/>
    <dgm:cxn modelId="{E2419822-195A-4097-B5A2-B3BAB75BCABE}" srcId="{36CF9CE6-EDCB-4158-AF0D-9175EFD50588}" destId="{B5B84CAC-09FB-4F8D-920E-29E888B7A5D9}" srcOrd="5" destOrd="0" parTransId="{BD95CA38-FEAC-4302-A979-A1E90A441041}" sibTransId="{7DC80836-96A4-4F03-8720-44D55A4B1BD3}"/>
    <dgm:cxn modelId="{D92B358F-CF7F-4081-AEFC-28C12A7C0FC1}" type="presParOf" srcId="{2BB774C2-08B9-4794-84C1-8CCF5846B3B6}" destId="{7FE80BD0-7010-467C-9834-4EB9A44E5F13}" srcOrd="0" destOrd="0" presId="urn:microsoft.com/office/officeart/2005/8/layout/radial1"/>
    <dgm:cxn modelId="{BBA9E8AA-E28F-4D4F-A5BA-AE7E8E384A28}" type="presParOf" srcId="{2BB774C2-08B9-4794-84C1-8CCF5846B3B6}" destId="{D084166D-8305-4A00-9966-EFA875EEE247}" srcOrd="1" destOrd="0" presId="urn:microsoft.com/office/officeart/2005/8/layout/radial1"/>
    <dgm:cxn modelId="{6CE29D3D-FCFB-460D-92DC-A7972890129A}" type="presParOf" srcId="{D084166D-8305-4A00-9966-EFA875EEE247}" destId="{0BCD3379-5B30-4AF4-8B41-0C5D7E51F743}" srcOrd="0" destOrd="0" presId="urn:microsoft.com/office/officeart/2005/8/layout/radial1"/>
    <dgm:cxn modelId="{2068255E-BFFB-4B29-97A2-BD08F0F1A865}" type="presParOf" srcId="{2BB774C2-08B9-4794-84C1-8CCF5846B3B6}" destId="{DA097E74-33B8-4EA4-9B5D-3EF31C4E5D34}" srcOrd="2" destOrd="0" presId="urn:microsoft.com/office/officeart/2005/8/layout/radial1"/>
    <dgm:cxn modelId="{55DAC25E-97E0-4BF3-A846-C44EE027EC2C}" type="presParOf" srcId="{2BB774C2-08B9-4794-84C1-8CCF5846B3B6}" destId="{9E14D152-8E2A-4A29-827C-1308A74AC7A3}" srcOrd="3" destOrd="0" presId="urn:microsoft.com/office/officeart/2005/8/layout/radial1"/>
    <dgm:cxn modelId="{5731D025-1DC4-413F-9DC2-93A6DF232B3E}" type="presParOf" srcId="{9E14D152-8E2A-4A29-827C-1308A74AC7A3}" destId="{DA6E06F8-5F56-4C6D-9E4C-CDAD6CD9DE0A}" srcOrd="0" destOrd="0" presId="urn:microsoft.com/office/officeart/2005/8/layout/radial1"/>
    <dgm:cxn modelId="{369A08D3-FBBB-4060-8A3F-CDFEF3274A00}" type="presParOf" srcId="{2BB774C2-08B9-4794-84C1-8CCF5846B3B6}" destId="{3BED0224-635D-4479-B12B-7EB7098B4E8A}" srcOrd="4" destOrd="0" presId="urn:microsoft.com/office/officeart/2005/8/layout/radial1"/>
    <dgm:cxn modelId="{A08A1951-2A0B-46DE-9F0E-66688C4A83E0}" type="presParOf" srcId="{2BB774C2-08B9-4794-84C1-8CCF5846B3B6}" destId="{51D2136D-28EB-466F-AC41-E76C785BFE15}" srcOrd="5" destOrd="0" presId="urn:microsoft.com/office/officeart/2005/8/layout/radial1"/>
    <dgm:cxn modelId="{C17BA3D6-CBB3-4F78-9661-FC279E899534}" type="presParOf" srcId="{51D2136D-28EB-466F-AC41-E76C785BFE15}" destId="{EA94DAA9-255A-4E35-A576-E0EFD05995BE}" srcOrd="0" destOrd="0" presId="urn:microsoft.com/office/officeart/2005/8/layout/radial1"/>
    <dgm:cxn modelId="{40C22B8E-F17E-4D1F-BE8A-8DE69799F0AD}" type="presParOf" srcId="{2BB774C2-08B9-4794-84C1-8CCF5846B3B6}" destId="{8F20DF32-83EF-4ABD-B716-ACC922956D53}" srcOrd="6" destOrd="0" presId="urn:microsoft.com/office/officeart/2005/8/layout/radial1"/>
    <dgm:cxn modelId="{8EDE93CD-EF6E-4B25-8B45-99D568035DD0}" type="presParOf" srcId="{2BB774C2-08B9-4794-84C1-8CCF5846B3B6}" destId="{A4DF01AD-E97E-4E2D-B1DB-4E89EC13F528}" srcOrd="7" destOrd="0" presId="urn:microsoft.com/office/officeart/2005/8/layout/radial1"/>
    <dgm:cxn modelId="{902B26B5-500B-4229-85FB-50F35A50682E}" type="presParOf" srcId="{A4DF01AD-E97E-4E2D-B1DB-4E89EC13F528}" destId="{F913763E-4827-4E30-B64C-E3E1438EA37D}" srcOrd="0" destOrd="0" presId="urn:microsoft.com/office/officeart/2005/8/layout/radial1"/>
    <dgm:cxn modelId="{F8FA8225-B289-4CB2-BBA7-17DC3E787592}" type="presParOf" srcId="{2BB774C2-08B9-4794-84C1-8CCF5846B3B6}" destId="{2093F5E3-630A-453B-9FC9-507C8501EAF9}" srcOrd="8" destOrd="0" presId="urn:microsoft.com/office/officeart/2005/8/layout/radial1"/>
    <dgm:cxn modelId="{56CB203D-8BE3-4441-97D8-5C872D745F44}" type="presParOf" srcId="{2BB774C2-08B9-4794-84C1-8CCF5846B3B6}" destId="{19F8CC25-5D9B-4C67-974E-A8BFB653FD43}" srcOrd="9" destOrd="0" presId="urn:microsoft.com/office/officeart/2005/8/layout/radial1"/>
    <dgm:cxn modelId="{A67F1944-6BBE-4FBE-8B1C-B4BD355A60C4}" type="presParOf" srcId="{19F8CC25-5D9B-4C67-974E-A8BFB653FD43}" destId="{D2037FE4-EC09-42CF-8569-7AA00B88CEA8}" srcOrd="0" destOrd="0" presId="urn:microsoft.com/office/officeart/2005/8/layout/radial1"/>
    <dgm:cxn modelId="{278466A0-E7EA-4645-AEE4-2D68222806FC}" type="presParOf" srcId="{2BB774C2-08B9-4794-84C1-8CCF5846B3B6}" destId="{F5DACE5B-B566-4C2D-9724-15348A9812D8}" srcOrd="10" destOrd="0" presId="urn:microsoft.com/office/officeart/2005/8/layout/radial1"/>
    <dgm:cxn modelId="{81746663-2711-45D5-8C4D-FCF0633C2CAF}" type="presParOf" srcId="{2BB774C2-08B9-4794-84C1-8CCF5846B3B6}" destId="{6F9EDF2A-7F13-4F20-ADF4-58863C6A3A52}" srcOrd="11" destOrd="0" presId="urn:microsoft.com/office/officeart/2005/8/layout/radial1"/>
    <dgm:cxn modelId="{765A392D-A638-419E-9048-0407FD3ED41A}" type="presParOf" srcId="{6F9EDF2A-7F13-4F20-ADF4-58863C6A3A52}" destId="{FE541E5B-403F-4760-9B4C-4316D312EBFA}" srcOrd="0" destOrd="0" presId="urn:microsoft.com/office/officeart/2005/8/layout/radial1"/>
    <dgm:cxn modelId="{868AC386-E27F-479C-BD80-CA1AF92E371E}" type="presParOf" srcId="{2BB774C2-08B9-4794-84C1-8CCF5846B3B6}" destId="{ADA26D5E-DC25-4117-91CB-70AB6E7E64F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0BD0-7010-467C-9834-4EB9A44E5F13}">
      <dsp:nvSpPr>
        <dsp:cNvPr id="0" name=""/>
        <dsp:cNvSpPr/>
      </dsp:nvSpPr>
      <dsp:spPr>
        <a:xfrm>
          <a:off x="2700371" y="1606559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Признаки интегрированных занятий по синтезу искусств </a:t>
          </a:r>
          <a:endParaRPr lang="ru-RU" sz="1200" kern="1200" dirty="0"/>
        </a:p>
      </dsp:txBody>
      <dsp:txXfrm>
        <a:off x="2890166" y="1796354"/>
        <a:ext cx="916410" cy="916410"/>
      </dsp:txXfrm>
    </dsp:sp>
    <dsp:sp modelId="{D084166D-8305-4A00-9966-EFA875EEE247}">
      <dsp:nvSpPr>
        <dsp:cNvPr id="0" name=""/>
        <dsp:cNvSpPr/>
      </dsp:nvSpPr>
      <dsp:spPr>
        <a:xfrm rot="16200000">
          <a:off x="3188180" y="1429690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0362" y="1438359"/>
        <a:ext cx="16019" cy="16019"/>
      </dsp:txXfrm>
    </dsp:sp>
    <dsp:sp modelId="{DA097E74-33B8-4EA4-9B5D-3EF31C4E5D34}">
      <dsp:nvSpPr>
        <dsp:cNvPr id="0" name=""/>
        <dsp:cNvSpPr/>
      </dsp:nvSpPr>
      <dsp:spPr>
        <a:xfrm>
          <a:off x="2700371" y="-9822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содружество искусств;</a:t>
          </a:r>
          <a:endParaRPr lang="ru-RU" sz="1400" kern="1200" dirty="0"/>
        </a:p>
      </dsp:txBody>
      <dsp:txXfrm>
        <a:off x="2890166" y="179973"/>
        <a:ext cx="916410" cy="916410"/>
      </dsp:txXfrm>
    </dsp:sp>
    <dsp:sp modelId="{9E14D152-8E2A-4A29-827C-1308A74AC7A3}">
      <dsp:nvSpPr>
        <dsp:cNvPr id="0" name=""/>
        <dsp:cNvSpPr/>
      </dsp:nvSpPr>
      <dsp:spPr>
        <a:xfrm rot="19800000">
          <a:off x="3888094" y="1833786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40276" y="1842454"/>
        <a:ext cx="16019" cy="16019"/>
      </dsp:txXfrm>
    </dsp:sp>
    <dsp:sp modelId="{3BED0224-635D-4479-B12B-7EB7098B4E8A}">
      <dsp:nvSpPr>
        <dsp:cNvPr id="0" name=""/>
        <dsp:cNvSpPr/>
      </dsp:nvSpPr>
      <dsp:spPr>
        <a:xfrm>
          <a:off x="4100200" y="798368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многообразие художественно-информационного пространства;</a:t>
          </a:r>
          <a:endParaRPr lang="ru-RU" sz="1000" kern="1200" dirty="0"/>
        </a:p>
      </dsp:txBody>
      <dsp:txXfrm>
        <a:off x="4289995" y="988163"/>
        <a:ext cx="916410" cy="916410"/>
      </dsp:txXfrm>
    </dsp:sp>
    <dsp:sp modelId="{51D2136D-28EB-466F-AC41-E76C785BFE15}">
      <dsp:nvSpPr>
        <dsp:cNvPr id="0" name=""/>
        <dsp:cNvSpPr/>
      </dsp:nvSpPr>
      <dsp:spPr>
        <a:xfrm rot="1800000">
          <a:off x="3888094" y="2641977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40276" y="2650646"/>
        <a:ext cx="16019" cy="16019"/>
      </dsp:txXfrm>
    </dsp:sp>
    <dsp:sp modelId="{8F20DF32-83EF-4ABD-B716-ACC922956D53}">
      <dsp:nvSpPr>
        <dsp:cNvPr id="0" name=""/>
        <dsp:cNvSpPr/>
      </dsp:nvSpPr>
      <dsp:spPr>
        <a:xfrm>
          <a:off x="4100200" y="2414751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познание через переживание, творчество и сотворчество;</a:t>
          </a:r>
          <a:endParaRPr lang="ru-RU" sz="1050" kern="1200" dirty="0" smtClean="0"/>
        </a:p>
      </dsp:txBody>
      <dsp:txXfrm>
        <a:off x="4289995" y="2604546"/>
        <a:ext cx="916410" cy="916410"/>
      </dsp:txXfrm>
    </dsp:sp>
    <dsp:sp modelId="{A4DF01AD-E97E-4E2D-B1DB-4E89EC13F528}">
      <dsp:nvSpPr>
        <dsp:cNvPr id="0" name=""/>
        <dsp:cNvSpPr/>
      </dsp:nvSpPr>
      <dsp:spPr>
        <a:xfrm rot="5400000">
          <a:off x="3188180" y="3046073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0362" y="3054741"/>
        <a:ext cx="16019" cy="16019"/>
      </dsp:txXfrm>
    </dsp:sp>
    <dsp:sp modelId="{2093F5E3-630A-453B-9FC9-507C8501EAF9}">
      <dsp:nvSpPr>
        <dsp:cNvPr id="0" name=""/>
        <dsp:cNvSpPr/>
      </dsp:nvSpPr>
      <dsp:spPr>
        <a:xfrm>
          <a:off x="2700371" y="3222942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эмоционально богатая партитура занятия; </a:t>
          </a:r>
          <a:endParaRPr lang="ru-RU" sz="1200" kern="1200" dirty="0" smtClean="0"/>
        </a:p>
      </dsp:txBody>
      <dsp:txXfrm>
        <a:off x="2890166" y="3412737"/>
        <a:ext cx="916410" cy="916410"/>
      </dsp:txXfrm>
    </dsp:sp>
    <dsp:sp modelId="{19F8CC25-5D9B-4C67-974E-A8BFB653FD43}">
      <dsp:nvSpPr>
        <dsp:cNvPr id="0" name=""/>
        <dsp:cNvSpPr/>
      </dsp:nvSpPr>
      <dsp:spPr>
        <a:xfrm rot="9000000">
          <a:off x="2488266" y="2641977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40448" y="2650646"/>
        <a:ext cx="16019" cy="16019"/>
      </dsp:txXfrm>
    </dsp:sp>
    <dsp:sp modelId="{F5DACE5B-B566-4C2D-9724-15348A9812D8}">
      <dsp:nvSpPr>
        <dsp:cNvPr id="0" name=""/>
        <dsp:cNvSpPr/>
      </dsp:nvSpPr>
      <dsp:spPr>
        <a:xfrm>
          <a:off x="1300543" y="2414751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успех, достижения, открытия детей; </a:t>
          </a:r>
          <a:endParaRPr lang="ru-RU" sz="1200" kern="1200" dirty="0" smtClean="0"/>
        </a:p>
      </dsp:txBody>
      <dsp:txXfrm>
        <a:off x="1490338" y="2604546"/>
        <a:ext cx="916410" cy="916410"/>
      </dsp:txXfrm>
    </dsp:sp>
    <dsp:sp modelId="{6F9EDF2A-7F13-4F20-ADF4-58863C6A3A52}">
      <dsp:nvSpPr>
        <dsp:cNvPr id="0" name=""/>
        <dsp:cNvSpPr/>
      </dsp:nvSpPr>
      <dsp:spPr>
        <a:xfrm rot="12600000">
          <a:off x="2488266" y="1833786"/>
          <a:ext cx="320382" cy="33355"/>
        </a:xfrm>
        <a:custGeom>
          <a:avLst/>
          <a:gdLst/>
          <a:ahLst/>
          <a:cxnLst/>
          <a:rect l="0" t="0" r="0" b="0"/>
          <a:pathLst>
            <a:path>
              <a:moveTo>
                <a:pt x="0" y="16677"/>
              </a:moveTo>
              <a:lnTo>
                <a:pt x="320382" y="166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40448" y="1842454"/>
        <a:ext cx="16019" cy="16019"/>
      </dsp:txXfrm>
    </dsp:sp>
    <dsp:sp modelId="{ADA26D5E-DC25-4117-91CB-70AB6E7E64F8}">
      <dsp:nvSpPr>
        <dsp:cNvPr id="0" name=""/>
        <dsp:cNvSpPr/>
      </dsp:nvSpPr>
      <dsp:spPr>
        <a:xfrm>
          <a:off x="1300543" y="798368"/>
          <a:ext cx="1296000" cy="1296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индивидуальность ребенка как ценность </a:t>
          </a:r>
          <a:endParaRPr lang="ru-RU" sz="1100" kern="1200" dirty="0" smtClean="0"/>
        </a:p>
      </dsp:txBody>
      <dsp:txXfrm>
        <a:off x="1490338" y="988163"/>
        <a:ext cx="916410" cy="916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F830A1-3891-4B82-A120-081866556DA0}" type="datetimeFigureOut">
              <a:pPr/>
              <a:t>07.05.2016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8CC9574-A819-4FE4-99A7-1E27AD09ADC2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0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Эта </a:t>
            </a:r>
            <a:r>
              <a:rPr lang="ru-RU" dirty="0" smtClean="0"/>
              <a:t>презентация демонстрирует новые возможности PowerPoint. Ее рекомендуется просматривать в режиме показа слайдов. Эти слайды должны дать вам представление о том, какие эффектные презентации можно создать с помощью PowerPoint 2010.</a:t>
            </a:r>
          </a:p>
          <a:p>
            <a:endParaRPr lang="ru-RU" dirty="0" smtClean="0"/>
          </a:p>
          <a:p>
            <a:r>
              <a:rPr lang="ru-RU" dirty="0" smtClean="0"/>
              <a:t>Для доступа к другим образцам шаблонов перейдите на вкладку "Файл", а затем щелкните "Образцы слайдов" на вкладке "Создать".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78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8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8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33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    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07.05.2016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07.05.2016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20316" y="5157192"/>
            <a:ext cx="5855568" cy="48016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</a:t>
            </a:r>
            <a:r>
              <a:rPr lang="ru-RU" dirty="0">
                <a:solidFill>
                  <a:schemeClr val="bg1"/>
                </a:solidFill>
              </a:rPr>
              <a:t>Н</a:t>
            </a:r>
            <a:r>
              <a:rPr lang="ru-RU" dirty="0" smtClean="0">
                <a:solidFill>
                  <a:schemeClr val="bg1"/>
                </a:solidFill>
              </a:rPr>
              <a:t>икитина Ярослава, гр. Д-ДБ-41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 anchor="ctr">
            <a:normAutofit/>
          </a:bodyPr>
          <a:lstStyle/>
          <a:p>
            <a:r>
              <a:rPr lang="ru-RU" sz="2800" b="0" dirty="0"/>
              <a:t>Программа </a:t>
            </a: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(Т.Г</a:t>
            </a:r>
            <a:r>
              <a:rPr lang="ru-RU" sz="2800" dirty="0"/>
              <a:t>. </a:t>
            </a:r>
            <a:r>
              <a:rPr lang="ru-RU" sz="2800" dirty="0" smtClean="0"/>
              <a:t>Казакова</a:t>
            </a:r>
            <a:r>
              <a:rPr lang="ru-RU" sz="2800" dirty="0"/>
              <a:t>)</a:t>
            </a:r>
            <a:endParaRPr lang="ru-RU" sz="2800" b="0" dirty="0"/>
          </a:p>
        </p:txBody>
      </p:sp>
      <p:pic>
        <p:nvPicPr>
          <p:cNvPr id="1026" name="Picture 2" descr="http://ivault.pat.ca/wp-content/uploads/2011/06/Integration_banner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5896" y="188640"/>
            <a:ext cx="535342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60772" y="692696"/>
            <a:ext cx="7885821" cy="2185416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r>
              <a:rPr lang="ru-RU" sz="2000" dirty="0"/>
              <a:t>формирование навыков изобразительного творчества у детей дошкольного возраста; восприятие изобразительного искусства; формирование художественных образов, формирование художественных способностей у детей. </a:t>
            </a:r>
            <a:br>
              <a:rPr lang="ru-RU" sz="2000" dirty="0"/>
            </a:b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-417783" y="1050255"/>
            <a:ext cx="1053515" cy="490290"/>
          </a:xfrm>
          <a:prstGeom prst="leftArrow">
            <a:avLst/>
          </a:prstGeom>
          <a:gradFill flip="none" rotWithShape="1">
            <a:gsLst>
              <a:gs pos="15000">
                <a:schemeClr val="tx1">
                  <a:lumMod val="75000"/>
                  <a:lumOff val="25000"/>
                  <a:alpha val="18000"/>
                </a:schemeClr>
              </a:gs>
              <a:gs pos="48000">
                <a:schemeClr val="tx1">
                  <a:lumMod val="65000"/>
                  <a:lumOff val="35000"/>
                  <a:alpha val="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-252537" y="4778329"/>
            <a:ext cx="1053515" cy="490290"/>
          </a:xfrm>
          <a:prstGeom prst="leftArrow">
            <a:avLst/>
          </a:prstGeom>
          <a:gradFill flip="none" rotWithShape="1">
            <a:gsLst>
              <a:gs pos="15000">
                <a:schemeClr val="tx1">
                  <a:lumMod val="75000"/>
                  <a:lumOff val="25000"/>
                  <a:alpha val="18000"/>
                </a:schemeClr>
              </a:gs>
              <a:gs pos="48000">
                <a:schemeClr val="tx1">
                  <a:lumMod val="65000"/>
                  <a:lumOff val="35000"/>
                  <a:alpha val="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05576277"/>
              </p:ext>
            </p:extLst>
          </p:nvPr>
        </p:nvGraphicFramePr>
        <p:xfrm>
          <a:off x="1331640" y="2348880"/>
          <a:ext cx="6696744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3999" y="685800"/>
            <a:ext cx="7391401" cy="13498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ru-RU" sz="1900" dirty="0">
              <a:solidFill>
                <a:srgbClr val="2C99FC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7416824" cy="6287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924800" cy="223224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ru-RU" sz="4000" dirty="0" smtClean="0"/>
              <a:t>В</a:t>
            </a:r>
            <a:r>
              <a:rPr lang="ru-RU" sz="4000" dirty="0"/>
              <a:t> условиях интегрированного образования ребёнок имеет возможность проявить «своё понимание характера образа», как в изобразительном искусстве, так и в «процессе художественного творчества». </a:t>
            </a:r>
            <a:endParaRPr lang="ru-RU" sz="4000" dirty="0" smtClean="0"/>
          </a:p>
        </p:txBody>
      </p:sp>
      <p:pic>
        <p:nvPicPr>
          <p:cNvPr id="2050" name="Picture 2" descr="http://img.inforico.com.ua/a/izo-tvorchestvo-kruzhok-risovaniya-dlya-detey.-tvorcheskie-master-klacsy.--95f5-1372669371991605-1-big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305" y="2204864"/>
            <a:ext cx="6715125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200"/>
            <a:ext cx="8659688" cy="184063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Содержание интегрированных занятий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строится </a:t>
            </a:r>
            <a:r>
              <a:rPr lang="ru-RU" sz="3200" dirty="0"/>
              <a:t>по принципу интегративных блоков, каждый из которых имеет «определённую доминанту</a:t>
            </a:r>
            <a:r>
              <a:rPr lang="ru-RU" sz="3200" dirty="0" smtClean="0"/>
              <a:t>»,.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0" y="1916832"/>
            <a:ext cx="8312284" cy="3980354"/>
          </a:xfrm>
        </p:spPr>
      </p:pic>
    </p:spTree>
    <p:extLst>
      <p:ext uri="{BB962C8B-B14F-4D97-AF65-F5344CB8AC3E}">
        <p14:creationId xmlns:p14="http://schemas.microsoft.com/office/powerpoint/2010/main" val="17775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7037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 lang="ru-RU"/>
            </a:pPr>
            <a:r>
              <a:rPr lang="ru-RU" sz="4400">
                <a:solidFill>
                  <a:srgbClr val="92D050"/>
                </a:solidFill>
              </a:rPr>
              <a:t/>
            </a:r>
            <a:br>
              <a:rPr lang="ru-RU" sz="4400">
                <a:solidFill>
                  <a:srgbClr val="92D050"/>
                </a:solidFill>
              </a:rPr>
            </a:br>
            <a:r>
              <a:rPr lang="ru-RU" sz="5600" b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Каково ваше сообщение?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28600" y="2906559"/>
            <a:ext cx="7315200" cy="15700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7000"/>
              </a:lnSpc>
            </a:pPr>
            <a:r>
              <a:rPr lang="ru-RU" sz="5600" dirty="0"/>
              <a:t/>
            </a:r>
            <a:br>
              <a:rPr lang="ru-RU" sz="5600" dirty="0"/>
            </a:br>
            <a:r>
              <a:rPr lang="ru-RU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EDC33B-480B-4D4D-AAAA-443CBE30E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основе шаблона Знакомство с PowerPoint 2010</Template>
  <TotalTime>0</TotalTime>
  <Words>135</Words>
  <Application>Microsoft Office PowerPoint</Application>
  <PresentationFormat>Экран (4:3)</PresentationFormat>
  <Paragraphs>22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Introducing PowerPoint 2010</vt:lpstr>
      <vt:lpstr>Программа  «ИНТЕГРАЦИЯ» (Т.Г. Казакова)</vt:lpstr>
      <vt:lpstr>Презентация PowerPoint</vt:lpstr>
      <vt:lpstr>Презентация PowerPoint</vt:lpstr>
      <vt:lpstr>Презентация PowerPoint</vt:lpstr>
      <vt:lpstr>Содержание интегрированных занятий  строится по принципу интегративных блоков, каждый из которых имеет «определённую доминанту»,.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2016-05-07T15:13:02Z</dcterms:created>
  <dcterms:modified xsi:type="dcterms:W3CDTF">2016-05-07T15:44:20Z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