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65" r:id="rId4"/>
    <p:sldId id="266" r:id="rId5"/>
    <p:sldId id="270" r:id="rId6"/>
    <p:sldId id="269" r:id="rId7"/>
    <p:sldId id="275" r:id="rId8"/>
    <p:sldId id="276" r:id="rId9"/>
    <p:sldId id="277" r:id="rId10"/>
    <p:sldId id="278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8734"/>
    <a:srgbClr val="9A9B9A"/>
    <a:srgbClr val="F28330"/>
    <a:srgbClr val="3A7EC8"/>
    <a:srgbClr val="C6D7D3"/>
    <a:srgbClr val="D93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6305" autoAdjust="0"/>
  </p:normalViewPr>
  <p:slideViewPr>
    <p:cSldViewPr>
      <p:cViewPr varScale="1">
        <p:scale>
          <a:sx n="74" d="100"/>
          <a:sy n="74" d="100"/>
        </p:scale>
        <p:origin x="58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707EF-5863-457F-A80B-5D3A844EFEFC}" type="doc">
      <dgm:prSet loTypeId="urn:microsoft.com/office/officeart/2005/8/layout/orgChart1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CC902C-F612-46DB-8911-D77BCA14EAB1}">
      <dgm:prSet phldrT="[Текст]"/>
      <dgm:spPr/>
      <dgm:t>
        <a:bodyPr/>
        <a:lstStyle/>
        <a:p>
          <a:r>
            <a:rPr lang="ru-RU" smtClean="0">
              <a:latin typeface="Garamond (Заголовки)"/>
              <a:cs typeface="Times New Roman" panose="02020603050405020304" pitchFamily="18" charset="0"/>
            </a:rPr>
            <a:t>система процессов взаимодействия людей в обществе, которая обеспечивает</a:t>
          </a:r>
          <a:endParaRPr lang="ru-RU" dirty="0"/>
        </a:p>
      </dgm:t>
    </dgm:pt>
    <dgm:pt modelId="{55143D43-4137-4E1D-AA4B-38E4C7C57CCB}" type="parTrans" cxnId="{C221D77D-7D1C-48DC-B45D-BFD5FD13DF6C}">
      <dgm:prSet/>
      <dgm:spPr/>
      <dgm:t>
        <a:bodyPr/>
        <a:lstStyle/>
        <a:p>
          <a:endParaRPr lang="ru-RU"/>
        </a:p>
      </dgm:t>
    </dgm:pt>
    <dgm:pt modelId="{72147B19-9629-44CB-93B0-7AC3522D7507}" type="sibTrans" cxnId="{C221D77D-7D1C-48DC-B45D-BFD5FD13DF6C}">
      <dgm:prSet/>
      <dgm:spPr/>
      <dgm:t>
        <a:bodyPr/>
        <a:lstStyle/>
        <a:p>
          <a:endParaRPr lang="ru-RU"/>
        </a:p>
      </dgm:t>
    </dgm:pt>
    <dgm:pt modelId="{28AFCFA8-6F7F-416C-BFE1-177CD6889D1E}">
      <dgm:prSet phldrT="[Текст]"/>
      <dgm:spPr/>
      <dgm:t>
        <a:bodyPr/>
        <a:lstStyle/>
        <a:p>
          <a:r>
            <a:rPr lang="ru-RU" smtClean="0">
              <a:latin typeface="Garamond (Заголовки)"/>
              <a:cs typeface="Times New Roman" panose="02020603050405020304" pitchFamily="18" charset="0"/>
            </a:rPr>
            <a:t>развитие способностей каждого индивида</a:t>
          </a:r>
          <a:endParaRPr lang="ru-RU" dirty="0"/>
        </a:p>
      </dgm:t>
    </dgm:pt>
    <dgm:pt modelId="{52AB1BCB-C3EF-4410-86D4-6A15A56A7B26}" type="parTrans" cxnId="{4857481B-BC8A-4D1F-BC0B-F685C87F41C8}">
      <dgm:prSet/>
      <dgm:spPr/>
      <dgm:t>
        <a:bodyPr/>
        <a:lstStyle/>
        <a:p>
          <a:endParaRPr lang="ru-RU"/>
        </a:p>
      </dgm:t>
    </dgm:pt>
    <dgm:pt modelId="{01693E3E-3C95-49F0-99F9-8090535369A0}" type="sibTrans" cxnId="{4857481B-BC8A-4D1F-BC0B-F685C87F41C8}">
      <dgm:prSet/>
      <dgm:spPr/>
      <dgm:t>
        <a:bodyPr/>
        <a:lstStyle/>
        <a:p>
          <a:endParaRPr lang="ru-RU"/>
        </a:p>
      </dgm:t>
    </dgm:pt>
    <dgm:pt modelId="{FC6ECA17-B915-4CDD-B16B-E0B5C362D235}">
      <dgm:prSet phldrT="[Текст]"/>
      <dgm:spPr/>
      <dgm:t>
        <a:bodyPr/>
        <a:lstStyle/>
        <a:p>
          <a:r>
            <a:rPr lang="ru-RU" dirty="0" smtClean="0">
              <a:latin typeface="Garamond (Заголовки)"/>
              <a:cs typeface="Times New Roman" panose="02020603050405020304" pitchFamily="18" charset="0"/>
            </a:rPr>
            <a:t>вхождение индивида в общество (социализацию)</a:t>
          </a:r>
          <a:endParaRPr lang="ru-RU" dirty="0"/>
        </a:p>
      </dgm:t>
    </dgm:pt>
    <dgm:pt modelId="{33AB25CC-DFC6-4375-9A21-92CCC59B5C90}" type="parTrans" cxnId="{34106DB0-3BEC-4F8B-B8ED-928FC0E4BA8B}">
      <dgm:prSet/>
      <dgm:spPr/>
      <dgm:t>
        <a:bodyPr/>
        <a:lstStyle/>
        <a:p>
          <a:endParaRPr lang="ru-RU"/>
        </a:p>
      </dgm:t>
    </dgm:pt>
    <dgm:pt modelId="{A23B17FB-8968-4D35-B718-9950AE16BAF5}" type="sibTrans" cxnId="{34106DB0-3BEC-4F8B-B8ED-928FC0E4BA8B}">
      <dgm:prSet/>
      <dgm:spPr/>
      <dgm:t>
        <a:bodyPr/>
        <a:lstStyle/>
        <a:p>
          <a:endParaRPr lang="ru-RU"/>
        </a:p>
      </dgm:t>
    </dgm:pt>
    <dgm:pt modelId="{B805DBAE-F90B-49E1-B892-0361BA6E6440}" type="pres">
      <dgm:prSet presAssocID="{49E707EF-5863-457F-A80B-5D3A844EFE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8CF3A1-69A3-4E4B-AB3B-232D6D60893D}" type="pres">
      <dgm:prSet presAssocID="{E4CC902C-F612-46DB-8911-D77BCA14EAB1}" presName="hierRoot1" presStyleCnt="0">
        <dgm:presLayoutVars>
          <dgm:hierBranch val="init"/>
        </dgm:presLayoutVars>
      </dgm:prSet>
      <dgm:spPr/>
    </dgm:pt>
    <dgm:pt modelId="{3776C078-910C-452D-867D-12745D4CFC03}" type="pres">
      <dgm:prSet presAssocID="{E4CC902C-F612-46DB-8911-D77BCA14EAB1}" presName="rootComposite1" presStyleCnt="0"/>
      <dgm:spPr/>
    </dgm:pt>
    <dgm:pt modelId="{1D72A355-063D-41C3-B4E9-B0FC8E4B9593}" type="pres">
      <dgm:prSet presAssocID="{E4CC902C-F612-46DB-8911-D77BCA14EAB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A561C6-579C-4C70-A744-152B3F403670}" type="pres">
      <dgm:prSet presAssocID="{E4CC902C-F612-46DB-8911-D77BCA14EAB1}" presName="rootConnector1" presStyleLbl="node1" presStyleIdx="0" presStyleCnt="0"/>
      <dgm:spPr/>
    </dgm:pt>
    <dgm:pt modelId="{DEF1C657-B717-4138-B355-4EF599E1D1E6}" type="pres">
      <dgm:prSet presAssocID="{E4CC902C-F612-46DB-8911-D77BCA14EAB1}" presName="hierChild2" presStyleCnt="0"/>
      <dgm:spPr/>
    </dgm:pt>
    <dgm:pt modelId="{DE332105-688D-422A-96DF-00EB1CEC515E}" type="pres">
      <dgm:prSet presAssocID="{52AB1BCB-C3EF-4410-86D4-6A15A56A7B26}" presName="Name37" presStyleLbl="parChTrans1D2" presStyleIdx="0" presStyleCnt="2"/>
      <dgm:spPr/>
    </dgm:pt>
    <dgm:pt modelId="{0B1AA9F9-B391-456B-8E21-2BB5DAB52841}" type="pres">
      <dgm:prSet presAssocID="{28AFCFA8-6F7F-416C-BFE1-177CD6889D1E}" presName="hierRoot2" presStyleCnt="0">
        <dgm:presLayoutVars>
          <dgm:hierBranch val="init"/>
        </dgm:presLayoutVars>
      </dgm:prSet>
      <dgm:spPr/>
    </dgm:pt>
    <dgm:pt modelId="{4CD1F666-89F4-4645-94DB-1E7CA944DAC7}" type="pres">
      <dgm:prSet presAssocID="{28AFCFA8-6F7F-416C-BFE1-177CD6889D1E}" presName="rootComposite" presStyleCnt="0"/>
      <dgm:spPr/>
    </dgm:pt>
    <dgm:pt modelId="{DF5BA4D9-17CC-405E-87CF-1C175122E78E}" type="pres">
      <dgm:prSet presAssocID="{28AFCFA8-6F7F-416C-BFE1-177CD6889D1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6FA806-6151-466D-902D-9E8EB5CABC55}" type="pres">
      <dgm:prSet presAssocID="{28AFCFA8-6F7F-416C-BFE1-177CD6889D1E}" presName="rootConnector" presStyleLbl="node2" presStyleIdx="0" presStyleCnt="2"/>
      <dgm:spPr/>
    </dgm:pt>
    <dgm:pt modelId="{3C660494-8A32-47EE-9DCE-5A6FBDBE81B2}" type="pres">
      <dgm:prSet presAssocID="{28AFCFA8-6F7F-416C-BFE1-177CD6889D1E}" presName="hierChild4" presStyleCnt="0"/>
      <dgm:spPr/>
    </dgm:pt>
    <dgm:pt modelId="{77BEC6E4-5B08-40A8-B533-C79F374E9CDF}" type="pres">
      <dgm:prSet presAssocID="{28AFCFA8-6F7F-416C-BFE1-177CD6889D1E}" presName="hierChild5" presStyleCnt="0"/>
      <dgm:spPr/>
    </dgm:pt>
    <dgm:pt modelId="{E5F343E3-01E7-4A9F-819D-D5CA043FEE5B}" type="pres">
      <dgm:prSet presAssocID="{33AB25CC-DFC6-4375-9A21-92CCC59B5C90}" presName="Name37" presStyleLbl="parChTrans1D2" presStyleIdx="1" presStyleCnt="2"/>
      <dgm:spPr/>
    </dgm:pt>
    <dgm:pt modelId="{BC6C6545-FA84-4882-A92E-A22C200CDE00}" type="pres">
      <dgm:prSet presAssocID="{FC6ECA17-B915-4CDD-B16B-E0B5C362D235}" presName="hierRoot2" presStyleCnt="0">
        <dgm:presLayoutVars>
          <dgm:hierBranch val="init"/>
        </dgm:presLayoutVars>
      </dgm:prSet>
      <dgm:spPr/>
    </dgm:pt>
    <dgm:pt modelId="{69AD4C6A-4AE6-46BF-9416-A0DB9FA53A85}" type="pres">
      <dgm:prSet presAssocID="{FC6ECA17-B915-4CDD-B16B-E0B5C362D235}" presName="rootComposite" presStyleCnt="0"/>
      <dgm:spPr/>
    </dgm:pt>
    <dgm:pt modelId="{5B7E93A6-238F-4AD1-8BC5-29702CC6C821}" type="pres">
      <dgm:prSet presAssocID="{FC6ECA17-B915-4CDD-B16B-E0B5C362D23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2CAE9C-5DC1-4111-8CE7-3DBBF65BCE48}" type="pres">
      <dgm:prSet presAssocID="{FC6ECA17-B915-4CDD-B16B-E0B5C362D235}" presName="rootConnector" presStyleLbl="node2" presStyleIdx="1" presStyleCnt="2"/>
      <dgm:spPr/>
    </dgm:pt>
    <dgm:pt modelId="{28E9584C-5C81-4F27-A8D3-897E9C762E13}" type="pres">
      <dgm:prSet presAssocID="{FC6ECA17-B915-4CDD-B16B-E0B5C362D235}" presName="hierChild4" presStyleCnt="0"/>
      <dgm:spPr/>
    </dgm:pt>
    <dgm:pt modelId="{587EADBB-0160-435D-8289-9557B53EF2FD}" type="pres">
      <dgm:prSet presAssocID="{FC6ECA17-B915-4CDD-B16B-E0B5C362D235}" presName="hierChild5" presStyleCnt="0"/>
      <dgm:spPr/>
    </dgm:pt>
    <dgm:pt modelId="{E0F5011C-71EF-4FD1-9F43-DEA9C054B3E2}" type="pres">
      <dgm:prSet presAssocID="{E4CC902C-F612-46DB-8911-D77BCA14EAB1}" presName="hierChild3" presStyleCnt="0"/>
      <dgm:spPr/>
    </dgm:pt>
  </dgm:ptLst>
  <dgm:cxnLst>
    <dgm:cxn modelId="{34106DB0-3BEC-4F8B-B8ED-928FC0E4BA8B}" srcId="{E4CC902C-F612-46DB-8911-D77BCA14EAB1}" destId="{FC6ECA17-B915-4CDD-B16B-E0B5C362D235}" srcOrd="1" destOrd="0" parTransId="{33AB25CC-DFC6-4375-9A21-92CCC59B5C90}" sibTransId="{A23B17FB-8968-4D35-B718-9950AE16BAF5}"/>
    <dgm:cxn modelId="{2CAD2AD9-0285-4849-87A3-FB14E3DEBFC7}" type="presOf" srcId="{FC6ECA17-B915-4CDD-B16B-E0B5C362D235}" destId="{5B7E93A6-238F-4AD1-8BC5-29702CC6C821}" srcOrd="0" destOrd="0" presId="urn:microsoft.com/office/officeart/2005/8/layout/orgChart1"/>
    <dgm:cxn modelId="{6A688B43-28C1-46A7-B6D1-11F1950ABA86}" type="presOf" srcId="{FC6ECA17-B915-4CDD-B16B-E0B5C362D235}" destId="{EB2CAE9C-5DC1-4111-8CE7-3DBBF65BCE48}" srcOrd="1" destOrd="0" presId="urn:microsoft.com/office/officeart/2005/8/layout/orgChart1"/>
    <dgm:cxn modelId="{1D9083F9-A30B-475E-9AA0-A77180CFFCCA}" type="presOf" srcId="{49E707EF-5863-457F-A80B-5D3A844EFEFC}" destId="{B805DBAE-F90B-49E1-B892-0361BA6E6440}" srcOrd="0" destOrd="0" presId="urn:microsoft.com/office/officeart/2005/8/layout/orgChart1"/>
    <dgm:cxn modelId="{BBE10422-270C-46D1-8C63-C15D85A791CA}" type="presOf" srcId="{33AB25CC-DFC6-4375-9A21-92CCC59B5C90}" destId="{E5F343E3-01E7-4A9F-819D-D5CA043FEE5B}" srcOrd="0" destOrd="0" presId="urn:microsoft.com/office/officeart/2005/8/layout/orgChart1"/>
    <dgm:cxn modelId="{99780B22-6A65-4D76-8698-02CDFF2C6E90}" type="presOf" srcId="{28AFCFA8-6F7F-416C-BFE1-177CD6889D1E}" destId="{ED6FA806-6151-466D-902D-9E8EB5CABC55}" srcOrd="1" destOrd="0" presId="urn:microsoft.com/office/officeart/2005/8/layout/orgChart1"/>
    <dgm:cxn modelId="{402BF818-8CFF-4F9B-B2A5-4FFD8C7385B2}" type="presOf" srcId="{E4CC902C-F612-46DB-8911-D77BCA14EAB1}" destId="{1D72A355-063D-41C3-B4E9-B0FC8E4B9593}" srcOrd="0" destOrd="0" presId="urn:microsoft.com/office/officeart/2005/8/layout/orgChart1"/>
    <dgm:cxn modelId="{65CCCC9B-2B63-4D0D-B93D-BE3883CD275E}" type="presOf" srcId="{52AB1BCB-C3EF-4410-86D4-6A15A56A7B26}" destId="{DE332105-688D-422A-96DF-00EB1CEC515E}" srcOrd="0" destOrd="0" presId="urn:microsoft.com/office/officeart/2005/8/layout/orgChart1"/>
    <dgm:cxn modelId="{C221D77D-7D1C-48DC-B45D-BFD5FD13DF6C}" srcId="{49E707EF-5863-457F-A80B-5D3A844EFEFC}" destId="{E4CC902C-F612-46DB-8911-D77BCA14EAB1}" srcOrd="0" destOrd="0" parTransId="{55143D43-4137-4E1D-AA4B-38E4C7C57CCB}" sibTransId="{72147B19-9629-44CB-93B0-7AC3522D7507}"/>
    <dgm:cxn modelId="{4857481B-BC8A-4D1F-BC0B-F685C87F41C8}" srcId="{E4CC902C-F612-46DB-8911-D77BCA14EAB1}" destId="{28AFCFA8-6F7F-416C-BFE1-177CD6889D1E}" srcOrd="0" destOrd="0" parTransId="{52AB1BCB-C3EF-4410-86D4-6A15A56A7B26}" sibTransId="{01693E3E-3C95-49F0-99F9-8090535369A0}"/>
    <dgm:cxn modelId="{BB620B3D-852B-4CA2-AE65-F2A88EBF5253}" type="presOf" srcId="{28AFCFA8-6F7F-416C-BFE1-177CD6889D1E}" destId="{DF5BA4D9-17CC-405E-87CF-1C175122E78E}" srcOrd="0" destOrd="0" presId="urn:microsoft.com/office/officeart/2005/8/layout/orgChart1"/>
    <dgm:cxn modelId="{DA0AC23D-9F7C-44B0-B6CA-FE22EC656F73}" type="presOf" srcId="{E4CC902C-F612-46DB-8911-D77BCA14EAB1}" destId="{66A561C6-579C-4C70-A744-152B3F403670}" srcOrd="1" destOrd="0" presId="urn:microsoft.com/office/officeart/2005/8/layout/orgChart1"/>
    <dgm:cxn modelId="{713DB2B7-661B-4ADE-8226-6C1E8036E8CD}" type="presParOf" srcId="{B805DBAE-F90B-49E1-B892-0361BA6E6440}" destId="{A88CF3A1-69A3-4E4B-AB3B-232D6D60893D}" srcOrd="0" destOrd="0" presId="urn:microsoft.com/office/officeart/2005/8/layout/orgChart1"/>
    <dgm:cxn modelId="{93A5573B-6047-433C-9C9B-AF5D473ED73F}" type="presParOf" srcId="{A88CF3A1-69A3-4E4B-AB3B-232D6D60893D}" destId="{3776C078-910C-452D-867D-12745D4CFC03}" srcOrd="0" destOrd="0" presId="urn:microsoft.com/office/officeart/2005/8/layout/orgChart1"/>
    <dgm:cxn modelId="{F275E69A-74E3-4D1C-82BB-AE3DFBC94F12}" type="presParOf" srcId="{3776C078-910C-452D-867D-12745D4CFC03}" destId="{1D72A355-063D-41C3-B4E9-B0FC8E4B9593}" srcOrd="0" destOrd="0" presId="urn:microsoft.com/office/officeart/2005/8/layout/orgChart1"/>
    <dgm:cxn modelId="{3E369992-8FEF-476F-A98C-E81D6C5A9FAD}" type="presParOf" srcId="{3776C078-910C-452D-867D-12745D4CFC03}" destId="{66A561C6-579C-4C70-A744-152B3F403670}" srcOrd="1" destOrd="0" presId="urn:microsoft.com/office/officeart/2005/8/layout/orgChart1"/>
    <dgm:cxn modelId="{F0D43954-E331-401C-88A8-1609D0ECA3DD}" type="presParOf" srcId="{A88CF3A1-69A3-4E4B-AB3B-232D6D60893D}" destId="{DEF1C657-B717-4138-B355-4EF599E1D1E6}" srcOrd="1" destOrd="0" presId="urn:microsoft.com/office/officeart/2005/8/layout/orgChart1"/>
    <dgm:cxn modelId="{F759D6CC-A355-40F7-A4C0-73661F7885B7}" type="presParOf" srcId="{DEF1C657-B717-4138-B355-4EF599E1D1E6}" destId="{DE332105-688D-422A-96DF-00EB1CEC515E}" srcOrd="0" destOrd="0" presId="urn:microsoft.com/office/officeart/2005/8/layout/orgChart1"/>
    <dgm:cxn modelId="{B410E5B2-481A-45F8-963D-2F3CB67438B8}" type="presParOf" srcId="{DEF1C657-B717-4138-B355-4EF599E1D1E6}" destId="{0B1AA9F9-B391-456B-8E21-2BB5DAB52841}" srcOrd="1" destOrd="0" presId="urn:microsoft.com/office/officeart/2005/8/layout/orgChart1"/>
    <dgm:cxn modelId="{670C98E8-7DA8-44F6-9F23-1AFD91660F9F}" type="presParOf" srcId="{0B1AA9F9-B391-456B-8E21-2BB5DAB52841}" destId="{4CD1F666-89F4-4645-94DB-1E7CA944DAC7}" srcOrd="0" destOrd="0" presId="urn:microsoft.com/office/officeart/2005/8/layout/orgChart1"/>
    <dgm:cxn modelId="{D9F1CCDE-CB2B-4488-B34A-4B53D47700F1}" type="presParOf" srcId="{4CD1F666-89F4-4645-94DB-1E7CA944DAC7}" destId="{DF5BA4D9-17CC-405E-87CF-1C175122E78E}" srcOrd="0" destOrd="0" presId="urn:microsoft.com/office/officeart/2005/8/layout/orgChart1"/>
    <dgm:cxn modelId="{9CC1FCB0-EF3C-4CFD-942E-B9CA54FA043F}" type="presParOf" srcId="{4CD1F666-89F4-4645-94DB-1E7CA944DAC7}" destId="{ED6FA806-6151-466D-902D-9E8EB5CABC55}" srcOrd="1" destOrd="0" presId="urn:microsoft.com/office/officeart/2005/8/layout/orgChart1"/>
    <dgm:cxn modelId="{2C679930-8561-41A3-A39D-B234606867F4}" type="presParOf" srcId="{0B1AA9F9-B391-456B-8E21-2BB5DAB52841}" destId="{3C660494-8A32-47EE-9DCE-5A6FBDBE81B2}" srcOrd="1" destOrd="0" presId="urn:microsoft.com/office/officeart/2005/8/layout/orgChart1"/>
    <dgm:cxn modelId="{CAC08ABF-4EE9-4CCC-A0E2-7C382DE3F41E}" type="presParOf" srcId="{0B1AA9F9-B391-456B-8E21-2BB5DAB52841}" destId="{77BEC6E4-5B08-40A8-B533-C79F374E9CDF}" srcOrd="2" destOrd="0" presId="urn:microsoft.com/office/officeart/2005/8/layout/orgChart1"/>
    <dgm:cxn modelId="{95D2362D-92D4-4312-93B8-95D4E0959249}" type="presParOf" srcId="{DEF1C657-B717-4138-B355-4EF599E1D1E6}" destId="{E5F343E3-01E7-4A9F-819D-D5CA043FEE5B}" srcOrd="2" destOrd="0" presId="urn:microsoft.com/office/officeart/2005/8/layout/orgChart1"/>
    <dgm:cxn modelId="{2BD72213-3D0A-4A59-BC4B-55BA8FD87738}" type="presParOf" srcId="{DEF1C657-B717-4138-B355-4EF599E1D1E6}" destId="{BC6C6545-FA84-4882-A92E-A22C200CDE00}" srcOrd="3" destOrd="0" presId="urn:microsoft.com/office/officeart/2005/8/layout/orgChart1"/>
    <dgm:cxn modelId="{3ECD16C0-60F8-41EE-BAF5-78F2FCF7AC92}" type="presParOf" srcId="{BC6C6545-FA84-4882-A92E-A22C200CDE00}" destId="{69AD4C6A-4AE6-46BF-9416-A0DB9FA53A85}" srcOrd="0" destOrd="0" presId="urn:microsoft.com/office/officeart/2005/8/layout/orgChart1"/>
    <dgm:cxn modelId="{61305431-D116-4BC8-8A49-27AA42AD34ED}" type="presParOf" srcId="{69AD4C6A-4AE6-46BF-9416-A0DB9FA53A85}" destId="{5B7E93A6-238F-4AD1-8BC5-29702CC6C821}" srcOrd="0" destOrd="0" presId="urn:microsoft.com/office/officeart/2005/8/layout/orgChart1"/>
    <dgm:cxn modelId="{EF0ED14C-2CEA-458D-9494-D90A9F236110}" type="presParOf" srcId="{69AD4C6A-4AE6-46BF-9416-A0DB9FA53A85}" destId="{EB2CAE9C-5DC1-4111-8CE7-3DBBF65BCE48}" srcOrd="1" destOrd="0" presId="urn:microsoft.com/office/officeart/2005/8/layout/orgChart1"/>
    <dgm:cxn modelId="{69B3A430-0E44-4829-8C10-AA0AC08A998F}" type="presParOf" srcId="{BC6C6545-FA84-4882-A92E-A22C200CDE00}" destId="{28E9584C-5C81-4F27-A8D3-897E9C762E13}" srcOrd="1" destOrd="0" presId="urn:microsoft.com/office/officeart/2005/8/layout/orgChart1"/>
    <dgm:cxn modelId="{0B9148A4-0CC3-47E6-86A0-4DE570CFC289}" type="presParOf" srcId="{BC6C6545-FA84-4882-A92E-A22C200CDE00}" destId="{587EADBB-0160-435D-8289-9557B53EF2FD}" srcOrd="2" destOrd="0" presId="urn:microsoft.com/office/officeart/2005/8/layout/orgChart1"/>
    <dgm:cxn modelId="{EED933DE-D208-47F6-940E-95A79C09521F}" type="presParOf" srcId="{A88CF3A1-69A3-4E4B-AB3B-232D6D60893D}" destId="{E0F5011C-71EF-4FD1-9F43-DEA9C054B3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0F168D-31FA-420B-8BEE-A3CCBD51B699}" type="doc">
      <dgm:prSet loTypeId="urn:microsoft.com/office/officeart/2005/8/layout/funnel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B9920D5-D8AB-4C1D-8A5B-F7526078F169}">
      <dgm:prSet phldrT="[Текст]" custT="1"/>
      <dgm:spPr/>
      <dgm:t>
        <a:bodyPr/>
        <a:lstStyle/>
        <a:p>
          <a:r>
            <a:rPr lang="ru-RU" sz="1400" dirty="0" smtClean="0"/>
            <a:t>Нормализация учебной нагрузки</a:t>
          </a:r>
          <a:endParaRPr lang="ru-RU" sz="1400" dirty="0"/>
        </a:p>
      </dgm:t>
    </dgm:pt>
    <dgm:pt modelId="{32FB6939-5058-4F71-B2E7-37BCABE00EA8}" type="parTrans" cxnId="{C58FF5E6-8E86-4AB6-866F-0C2768406E48}">
      <dgm:prSet/>
      <dgm:spPr/>
      <dgm:t>
        <a:bodyPr/>
        <a:lstStyle/>
        <a:p>
          <a:endParaRPr lang="ru-RU"/>
        </a:p>
      </dgm:t>
    </dgm:pt>
    <dgm:pt modelId="{42B7F0C0-22DD-495E-BE9D-81CCBCC77C73}" type="sibTrans" cxnId="{C58FF5E6-8E86-4AB6-866F-0C2768406E48}">
      <dgm:prSet/>
      <dgm:spPr/>
      <dgm:t>
        <a:bodyPr/>
        <a:lstStyle/>
        <a:p>
          <a:endParaRPr lang="ru-RU"/>
        </a:p>
      </dgm:t>
    </dgm:pt>
    <dgm:pt modelId="{E70B1D8B-883B-4DE0-9E55-14AF43308DF9}">
      <dgm:prSet custT="1"/>
      <dgm:spPr/>
      <dgm:t>
        <a:bodyPr/>
        <a:lstStyle/>
        <a:p>
          <a:r>
            <a:rPr lang="ru-RU" sz="1600" dirty="0" smtClean="0"/>
            <a:t>Формирование ценности здоровья и здорового образа жизни</a:t>
          </a:r>
          <a:endParaRPr lang="ru-RU" sz="1600" dirty="0" smtClean="0"/>
        </a:p>
      </dgm:t>
    </dgm:pt>
    <dgm:pt modelId="{091D745D-0ADC-46EF-9C0A-8691EE7D703C}" type="parTrans" cxnId="{38F292F1-803C-4361-BE3C-96DB94A103D0}">
      <dgm:prSet/>
      <dgm:spPr/>
      <dgm:t>
        <a:bodyPr/>
        <a:lstStyle/>
        <a:p>
          <a:endParaRPr lang="ru-RU"/>
        </a:p>
      </dgm:t>
    </dgm:pt>
    <dgm:pt modelId="{D468159D-68E9-47D9-93CF-46E973C1D8D4}" type="sibTrans" cxnId="{38F292F1-803C-4361-BE3C-96DB94A103D0}">
      <dgm:prSet/>
      <dgm:spPr/>
      <dgm:t>
        <a:bodyPr/>
        <a:lstStyle/>
        <a:p>
          <a:endParaRPr lang="ru-RU"/>
        </a:p>
      </dgm:t>
    </dgm:pt>
    <dgm:pt modelId="{874F1EDD-8E8A-482B-BC67-EB53C9372759}">
      <dgm:prSet/>
      <dgm:spPr/>
      <dgm:t>
        <a:bodyPr/>
        <a:lstStyle/>
        <a:p>
          <a:r>
            <a:rPr lang="ru-RU" dirty="0" smtClean="0"/>
            <a:t>Создание адаптивной образовательной среды для детей, имеющих ограниченные возможности здоровья</a:t>
          </a:r>
          <a:endParaRPr lang="ru-RU" dirty="0" smtClean="0"/>
        </a:p>
      </dgm:t>
    </dgm:pt>
    <dgm:pt modelId="{B28E629F-CA65-4FBD-A55E-50E1456ACB2D}" type="parTrans" cxnId="{E8ECAFEF-D601-4B46-915C-98839AA35481}">
      <dgm:prSet/>
      <dgm:spPr/>
      <dgm:t>
        <a:bodyPr/>
        <a:lstStyle/>
        <a:p>
          <a:endParaRPr lang="ru-RU"/>
        </a:p>
      </dgm:t>
    </dgm:pt>
    <dgm:pt modelId="{6541BA03-EA05-4C43-B274-AF1F3FCD96BC}" type="sibTrans" cxnId="{E8ECAFEF-D601-4B46-915C-98839AA35481}">
      <dgm:prSet/>
      <dgm:spPr/>
      <dgm:t>
        <a:bodyPr/>
        <a:lstStyle/>
        <a:p>
          <a:endParaRPr lang="ru-RU"/>
        </a:p>
      </dgm:t>
    </dgm:pt>
    <dgm:pt modelId="{E6ED6840-195E-4F64-8F32-17DAF0C1E609}">
      <dgm:prSet/>
      <dgm:spPr/>
      <dgm:t>
        <a:bodyPr/>
        <a:lstStyle/>
        <a:p>
          <a:r>
            <a:rPr lang="ru-RU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Предшкольное</a:t>
          </a:r>
          <a:r>
            <a:rPr lang="ru-RU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образование и здоровье детей</a:t>
          </a:r>
          <a:endParaRPr lang="ru-RU" dirty="0" smtClean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5F6E6-F463-40D9-B9C0-025E5481BB2C}" type="parTrans" cxnId="{D95A5414-B3E7-4EA3-B35C-6315905A9D2D}">
      <dgm:prSet/>
      <dgm:spPr/>
      <dgm:t>
        <a:bodyPr/>
        <a:lstStyle/>
        <a:p>
          <a:endParaRPr lang="ru-RU"/>
        </a:p>
      </dgm:t>
    </dgm:pt>
    <dgm:pt modelId="{24C4760B-0440-44FD-9382-9FEEA994CAB9}" type="sibTrans" cxnId="{D95A5414-B3E7-4EA3-B35C-6315905A9D2D}">
      <dgm:prSet/>
      <dgm:spPr/>
      <dgm:t>
        <a:bodyPr/>
        <a:lstStyle/>
        <a:p>
          <a:endParaRPr lang="ru-RU"/>
        </a:p>
      </dgm:t>
    </dgm:pt>
    <dgm:pt modelId="{3C64E0C3-B95F-4857-9AA4-E8C88B88B5B5}" type="pres">
      <dgm:prSet presAssocID="{510F168D-31FA-420B-8BEE-A3CCBD51B699}" presName="Name0" presStyleCnt="0">
        <dgm:presLayoutVars>
          <dgm:chMax val="4"/>
          <dgm:resizeHandles val="exact"/>
        </dgm:presLayoutVars>
      </dgm:prSet>
      <dgm:spPr/>
    </dgm:pt>
    <dgm:pt modelId="{4C9AF7AE-AAA9-43AC-AC77-0A9E22C76F17}" type="pres">
      <dgm:prSet presAssocID="{510F168D-31FA-420B-8BEE-A3CCBD51B699}" presName="ellipse" presStyleLbl="trBgShp" presStyleIdx="0" presStyleCnt="1" custScaleX="154858" custLinFactNeighborX="4106" custLinFactNeighborY="27662"/>
      <dgm:spPr/>
    </dgm:pt>
    <dgm:pt modelId="{1B973C0A-1D17-443C-A0CC-23C610DE8AC9}" type="pres">
      <dgm:prSet presAssocID="{510F168D-31FA-420B-8BEE-A3CCBD51B699}" presName="arrow1" presStyleLbl="fgShp" presStyleIdx="0" presStyleCnt="1" custLinFactNeighborX="6741" custLinFactNeighborY="67617"/>
      <dgm:spPr/>
    </dgm:pt>
    <dgm:pt modelId="{0C0D2128-7BE1-4790-B4F5-A217D544FAD9}" type="pres">
      <dgm:prSet presAssocID="{510F168D-31FA-420B-8BEE-A3CCBD51B699}" presName="rectangle" presStyleLbl="revTx" presStyleIdx="0" presStyleCnt="1" custScaleX="181715" custScaleY="58773" custLinFactNeighborX="4545" custLinFactNeighborY="34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A1C46-7B46-42EA-9805-ADB96C669283}" type="pres">
      <dgm:prSet presAssocID="{E70B1D8B-883B-4DE0-9E55-14AF43308DF9}" presName="item1" presStyleLbl="node1" presStyleIdx="0" presStyleCnt="3" custScaleX="170453" custScaleY="170453" custLinFactNeighborX="66241" custLinFactNeighborY="-32886">
        <dgm:presLayoutVars>
          <dgm:bulletEnabled val="1"/>
        </dgm:presLayoutVars>
      </dgm:prSet>
      <dgm:spPr/>
    </dgm:pt>
    <dgm:pt modelId="{724DE755-DB6E-4D1E-B6BD-D7BB1CAE1051}" type="pres">
      <dgm:prSet presAssocID="{874F1EDD-8E8A-482B-BC67-EB53C9372759}" presName="item2" presStyleLbl="node1" presStyleIdx="1" presStyleCnt="3" custScaleX="146102" custScaleY="146102" custLinFactNeighborX="13597" custLinFactNeighborY="-13874">
        <dgm:presLayoutVars>
          <dgm:bulletEnabled val="1"/>
        </dgm:presLayoutVars>
      </dgm:prSet>
      <dgm:spPr/>
    </dgm:pt>
    <dgm:pt modelId="{7D2B511A-2C8A-492B-8658-7317B7688995}" type="pres">
      <dgm:prSet presAssocID="{E6ED6840-195E-4F64-8F32-17DAF0C1E609}" presName="item3" presStyleLbl="node1" presStyleIdx="2" presStyleCnt="3" custLinFactNeighborX="-87323" custLinFactNeighborY="94406">
        <dgm:presLayoutVars>
          <dgm:bulletEnabled val="1"/>
        </dgm:presLayoutVars>
      </dgm:prSet>
      <dgm:spPr/>
    </dgm:pt>
    <dgm:pt modelId="{B6015129-5F1A-4928-8D2E-14399FFFF21B}" type="pres">
      <dgm:prSet presAssocID="{510F168D-31FA-420B-8BEE-A3CCBD51B699}" presName="funnel" presStyleLbl="trAlignAcc1" presStyleIdx="0" presStyleCnt="1" custScaleX="150489" custLinFactNeighborX="3615" custLinFactNeighborY="10849"/>
      <dgm:spPr/>
      <dgm:t>
        <a:bodyPr/>
        <a:lstStyle/>
        <a:p>
          <a:endParaRPr lang="ru-RU"/>
        </a:p>
      </dgm:t>
    </dgm:pt>
  </dgm:ptLst>
  <dgm:cxnLst>
    <dgm:cxn modelId="{C01C2EBA-E4E3-4BD6-97EF-C5C0FF5CD50E}" type="presOf" srcId="{874F1EDD-8E8A-482B-BC67-EB53C9372759}" destId="{676A1C46-7B46-42EA-9805-ADB96C669283}" srcOrd="0" destOrd="0" presId="urn:microsoft.com/office/officeart/2005/8/layout/funnel1"/>
    <dgm:cxn modelId="{04999E4E-54D8-4E94-B8BF-86523107746E}" type="presOf" srcId="{E70B1D8B-883B-4DE0-9E55-14AF43308DF9}" destId="{724DE755-DB6E-4D1E-B6BD-D7BB1CAE1051}" srcOrd="0" destOrd="0" presId="urn:microsoft.com/office/officeart/2005/8/layout/funnel1"/>
    <dgm:cxn modelId="{38F292F1-803C-4361-BE3C-96DB94A103D0}" srcId="{510F168D-31FA-420B-8BEE-A3CCBD51B699}" destId="{E70B1D8B-883B-4DE0-9E55-14AF43308DF9}" srcOrd="1" destOrd="0" parTransId="{091D745D-0ADC-46EF-9C0A-8691EE7D703C}" sibTransId="{D468159D-68E9-47D9-93CF-46E973C1D8D4}"/>
    <dgm:cxn modelId="{A769D995-19ED-46D7-AF54-F397F959253E}" type="presOf" srcId="{E6ED6840-195E-4F64-8F32-17DAF0C1E609}" destId="{0C0D2128-7BE1-4790-B4F5-A217D544FAD9}" srcOrd="0" destOrd="0" presId="urn:microsoft.com/office/officeart/2005/8/layout/funnel1"/>
    <dgm:cxn modelId="{D95A5414-B3E7-4EA3-B35C-6315905A9D2D}" srcId="{510F168D-31FA-420B-8BEE-A3CCBD51B699}" destId="{E6ED6840-195E-4F64-8F32-17DAF0C1E609}" srcOrd="3" destOrd="0" parTransId="{6E65F6E6-F463-40D9-B9C0-025E5481BB2C}" sibTransId="{24C4760B-0440-44FD-9382-9FEEA994CAB9}"/>
    <dgm:cxn modelId="{E8ECAFEF-D601-4B46-915C-98839AA35481}" srcId="{510F168D-31FA-420B-8BEE-A3CCBD51B699}" destId="{874F1EDD-8E8A-482B-BC67-EB53C9372759}" srcOrd="2" destOrd="0" parTransId="{B28E629F-CA65-4FBD-A55E-50E1456ACB2D}" sibTransId="{6541BA03-EA05-4C43-B274-AF1F3FCD96BC}"/>
    <dgm:cxn modelId="{3C2B2FD1-911A-4EB2-9E56-2CC1B96B194C}" type="presOf" srcId="{510F168D-31FA-420B-8BEE-A3CCBD51B699}" destId="{3C64E0C3-B95F-4857-9AA4-E8C88B88B5B5}" srcOrd="0" destOrd="0" presId="urn:microsoft.com/office/officeart/2005/8/layout/funnel1"/>
    <dgm:cxn modelId="{978A25CD-3B10-4A89-AB07-7CA1DD63CBB1}" type="presOf" srcId="{3B9920D5-D8AB-4C1D-8A5B-F7526078F169}" destId="{7D2B511A-2C8A-492B-8658-7317B7688995}" srcOrd="0" destOrd="0" presId="urn:microsoft.com/office/officeart/2005/8/layout/funnel1"/>
    <dgm:cxn modelId="{C58FF5E6-8E86-4AB6-866F-0C2768406E48}" srcId="{510F168D-31FA-420B-8BEE-A3CCBD51B699}" destId="{3B9920D5-D8AB-4C1D-8A5B-F7526078F169}" srcOrd="0" destOrd="0" parTransId="{32FB6939-5058-4F71-B2E7-37BCABE00EA8}" sibTransId="{42B7F0C0-22DD-495E-BE9D-81CCBCC77C73}"/>
    <dgm:cxn modelId="{42540A40-9F5B-478E-88DC-16E15105DA13}" type="presParOf" srcId="{3C64E0C3-B95F-4857-9AA4-E8C88B88B5B5}" destId="{4C9AF7AE-AAA9-43AC-AC77-0A9E22C76F17}" srcOrd="0" destOrd="0" presId="urn:microsoft.com/office/officeart/2005/8/layout/funnel1"/>
    <dgm:cxn modelId="{AAECF95F-0650-466F-84EE-3FEA01E86609}" type="presParOf" srcId="{3C64E0C3-B95F-4857-9AA4-E8C88B88B5B5}" destId="{1B973C0A-1D17-443C-A0CC-23C610DE8AC9}" srcOrd="1" destOrd="0" presId="urn:microsoft.com/office/officeart/2005/8/layout/funnel1"/>
    <dgm:cxn modelId="{87BB07DD-0791-4C5A-AB6F-26229B587611}" type="presParOf" srcId="{3C64E0C3-B95F-4857-9AA4-E8C88B88B5B5}" destId="{0C0D2128-7BE1-4790-B4F5-A217D544FAD9}" srcOrd="2" destOrd="0" presId="urn:microsoft.com/office/officeart/2005/8/layout/funnel1"/>
    <dgm:cxn modelId="{BCA85EBA-9094-4706-B8C9-B9837CAD3058}" type="presParOf" srcId="{3C64E0C3-B95F-4857-9AA4-E8C88B88B5B5}" destId="{676A1C46-7B46-42EA-9805-ADB96C669283}" srcOrd="3" destOrd="0" presId="urn:microsoft.com/office/officeart/2005/8/layout/funnel1"/>
    <dgm:cxn modelId="{6457C054-6850-4A55-BAC2-DBE27B379D0C}" type="presParOf" srcId="{3C64E0C3-B95F-4857-9AA4-E8C88B88B5B5}" destId="{724DE755-DB6E-4D1E-B6BD-D7BB1CAE1051}" srcOrd="4" destOrd="0" presId="urn:microsoft.com/office/officeart/2005/8/layout/funnel1"/>
    <dgm:cxn modelId="{1C786C31-4A90-4ECA-96D4-535C4F085EA3}" type="presParOf" srcId="{3C64E0C3-B95F-4857-9AA4-E8C88B88B5B5}" destId="{7D2B511A-2C8A-492B-8658-7317B7688995}" srcOrd="5" destOrd="0" presId="urn:microsoft.com/office/officeart/2005/8/layout/funnel1"/>
    <dgm:cxn modelId="{43752B33-B425-438A-B33B-E4A30AE0CDEA}" type="presParOf" srcId="{3C64E0C3-B95F-4857-9AA4-E8C88B88B5B5}" destId="{B6015129-5F1A-4928-8D2E-14399FFFF21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B61850-A0FF-4695-9D06-87EC1724318C}" type="doc">
      <dgm:prSet loTypeId="urn:microsoft.com/office/officeart/2005/8/layout/hierarchy3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DAB3473-C502-44E4-93AC-400D6A9C3B8F}">
      <dgm:prSet phldrT="[Текст]"/>
      <dgm:spPr/>
      <dgm:t>
        <a:bodyPr/>
        <a:lstStyle/>
        <a:p>
          <a:r>
            <a:rPr lang="ru-RU" dirty="0" smtClean="0"/>
            <a:t>Полноценное включение ребенка в деятельность</a:t>
          </a:r>
          <a:endParaRPr lang="ru-RU" dirty="0"/>
        </a:p>
      </dgm:t>
    </dgm:pt>
    <dgm:pt modelId="{9CFF300F-81D2-4690-A7C8-21BC85AC7007}" type="parTrans" cxnId="{9C6379C5-3C7A-434C-8271-49232652590C}">
      <dgm:prSet/>
      <dgm:spPr/>
      <dgm:t>
        <a:bodyPr/>
        <a:lstStyle/>
        <a:p>
          <a:endParaRPr lang="ru-RU"/>
        </a:p>
      </dgm:t>
    </dgm:pt>
    <dgm:pt modelId="{EA4C04A9-286D-46BF-9517-BB27C0A6E204}" type="sibTrans" cxnId="{9C6379C5-3C7A-434C-8271-49232652590C}">
      <dgm:prSet/>
      <dgm:spPr/>
      <dgm:t>
        <a:bodyPr/>
        <a:lstStyle/>
        <a:p>
          <a:endParaRPr lang="ru-RU"/>
        </a:p>
      </dgm:t>
    </dgm:pt>
    <dgm:pt modelId="{F93EC2EF-B0C0-46FE-ACBA-6647A1A8180D}">
      <dgm:prSet/>
      <dgm:spPr/>
      <dgm:t>
        <a:bodyPr/>
        <a:lstStyle/>
        <a:p>
          <a:r>
            <a:rPr lang="ru-RU" smtClean="0"/>
            <a:t>Сохранении игры как ведущего вида деятельности</a:t>
          </a:r>
          <a:endParaRPr lang="ru-RU" dirty="0"/>
        </a:p>
      </dgm:t>
    </dgm:pt>
    <dgm:pt modelId="{FC5BD079-47D6-4C1D-8A12-FADE3D8CA34B}" type="parTrans" cxnId="{7DAE5F59-01CA-4EEA-9B42-B1BD60E9A225}">
      <dgm:prSet/>
      <dgm:spPr/>
      <dgm:t>
        <a:bodyPr/>
        <a:lstStyle/>
        <a:p>
          <a:endParaRPr lang="ru-RU"/>
        </a:p>
      </dgm:t>
    </dgm:pt>
    <dgm:pt modelId="{13C4712A-A784-49E4-A57F-DDF421EE255F}" type="sibTrans" cxnId="{7DAE5F59-01CA-4EEA-9B42-B1BD60E9A225}">
      <dgm:prSet/>
      <dgm:spPr/>
      <dgm:t>
        <a:bodyPr/>
        <a:lstStyle/>
        <a:p>
          <a:endParaRPr lang="ru-RU"/>
        </a:p>
      </dgm:t>
    </dgm:pt>
    <dgm:pt modelId="{4324DADB-23CE-4C6C-A2B2-E7A4201C4293}">
      <dgm:prSet phldrT="[Текст]"/>
      <dgm:spPr/>
      <dgm:t>
        <a:bodyPr/>
        <a:lstStyle/>
        <a:p>
          <a:r>
            <a:rPr lang="ru-RU" dirty="0" smtClean="0"/>
            <a:t>сам «додумывается» до решения ключевой проблемы занятия</a:t>
          </a:r>
          <a:endParaRPr lang="ru-RU" dirty="0"/>
        </a:p>
      </dgm:t>
    </dgm:pt>
    <dgm:pt modelId="{CB414073-A692-44C6-BA43-781C86264FD3}" type="parTrans" cxnId="{F55D7F0A-049D-42F4-AE79-4DC2788CBD22}">
      <dgm:prSet/>
      <dgm:spPr/>
      <dgm:t>
        <a:bodyPr/>
        <a:lstStyle/>
        <a:p>
          <a:endParaRPr lang="ru-RU"/>
        </a:p>
      </dgm:t>
    </dgm:pt>
    <dgm:pt modelId="{4DB0A298-6537-4DEF-A5A1-A6454265BB9A}" type="sibTrans" cxnId="{F55D7F0A-049D-42F4-AE79-4DC2788CBD22}">
      <dgm:prSet/>
      <dgm:spPr/>
      <dgm:t>
        <a:bodyPr/>
        <a:lstStyle/>
        <a:p>
          <a:endParaRPr lang="ru-RU"/>
        </a:p>
      </dgm:t>
    </dgm:pt>
    <dgm:pt modelId="{7670CCAF-674F-4130-8041-20A76866660A}">
      <dgm:prSet phldrT="[Текст]"/>
      <dgm:spPr/>
      <dgm:t>
        <a:bodyPr/>
        <a:lstStyle/>
        <a:p>
          <a:r>
            <a:rPr lang="ru-RU" dirty="0" smtClean="0"/>
            <a:t>сам предлагают, как действовать в новых условиях</a:t>
          </a:r>
          <a:endParaRPr lang="ru-RU" dirty="0"/>
        </a:p>
      </dgm:t>
    </dgm:pt>
    <dgm:pt modelId="{71789D5E-29AD-47F1-9781-3AC640244F3B}" type="parTrans" cxnId="{3A9C4C3E-3CF0-4B6E-824D-C54D8D03B4F9}">
      <dgm:prSet/>
      <dgm:spPr/>
      <dgm:t>
        <a:bodyPr/>
        <a:lstStyle/>
        <a:p>
          <a:endParaRPr lang="ru-RU"/>
        </a:p>
      </dgm:t>
    </dgm:pt>
    <dgm:pt modelId="{48F8872A-D970-4DB9-81EF-B2BFF30984ED}" type="sibTrans" cxnId="{3A9C4C3E-3CF0-4B6E-824D-C54D8D03B4F9}">
      <dgm:prSet/>
      <dgm:spPr/>
      <dgm:t>
        <a:bodyPr/>
        <a:lstStyle/>
        <a:p>
          <a:endParaRPr lang="ru-RU"/>
        </a:p>
      </dgm:t>
    </dgm:pt>
    <dgm:pt modelId="{38C5BFCE-F056-44A6-A8BC-C9380C77BACB}" type="pres">
      <dgm:prSet presAssocID="{8FB61850-A0FF-4695-9D06-87EC1724318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D27F7B-3B6E-433F-83ED-F9558D67ED92}" type="pres">
      <dgm:prSet presAssocID="{9DAB3473-C502-44E4-93AC-400D6A9C3B8F}" presName="root" presStyleCnt="0"/>
      <dgm:spPr/>
    </dgm:pt>
    <dgm:pt modelId="{0CB4A3CD-8E5C-4B8D-B336-843E5C551A61}" type="pres">
      <dgm:prSet presAssocID="{9DAB3473-C502-44E4-93AC-400D6A9C3B8F}" presName="rootComposite" presStyleCnt="0"/>
      <dgm:spPr/>
    </dgm:pt>
    <dgm:pt modelId="{DC3D57EA-DA51-47F0-8325-34D9708635E8}" type="pres">
      <dgm:prSet presAssocID="{9DAB3473-C502-44E4-93AC-400D6A9C3B8F}" presName="rootText" presStyleLbl="node1" presStyleIdx="0" presStyleCnt="2"/>
      <dgm:spPr/>
      <dgm:t>
        <a:bodyPr/>
        <a:lstStyle/>
        <a:p>
          <a:endParaRPr lang="ru-RU"/>
        </a:p>
      </dgm:t>
    </dgm:pt>
    <dgm:pt modelId="{D75467D7-F351-436C-A7AB-BAA66F157A34}" type="pres">
      <dgm:prSet presAssocID="{9DAB3473-C502-44E4-93AC-400D6A9C3B8F}" presName="rootConnector" presStyleLbl="node1" presStyleIdx="0" presStyleCnt="2"/>
      <dgm:spPr/>
    </dgm:pt>
    <dgm:pt modelId="{7CEBF722-7B2D-483D-B149-9C995768E18D}" type="pres">
      <dgm:prSet presAssocID="{9DAB3473-C502-44E4-93AC-400D6A9C3B8F}" presName="childShape" presStyleCnt="0"/>
      <dgm:spPr/>
    </dgm:pt>
    <dgm:pt modelId="{19CD26B9-1B8E-426F-8830-29F2305F6C38}" type="pres">
      <dgm:prSet presAssocID="{CB414073-A692-44C6-BA43-781C86264FD3}" presName="Name13" presStyleLbl="parChTrans1D2" presStyleIdx="0" presStyleCnt="2"/>
      <dgm:spPr/>
    </dgm:pt>
    <dgm:pt modelId="{9DE9254C-B9E3-4671-9D10-381A5EB7E0EE}" type="pres">
      <dgm:prSet presAssocID="{4324DADB-23CE-4C6C-A2B2-E7A4201C4293}" presName="childText" presStyleLbl="bgAcc1" presStyleIdx="0" presStyleCnt="2">
        <dgm:presLayoutVars>
          <dgm:bulletEnabled val="1"/>
        </dgm:presLayoutVars>
      </dgm:prSet>
      <dgm:spPr/>
    </dgm:pt>
    <dgm:pt modelId="{8E0CE1D7-2B69-4EC1-B41B-A8FEF9D9564C}" type="pres">
      <dgm:prSet presAssocID="{71789D5E-29AD-47F1-9781-3AC640244F3B}" presName="Name13" presStyleLbl="parChTrans1D2" presStyleIdx="1" presStyleCnt="2"/>
      <dgm:spPr/>
    </dgm:pt>
    <dgm:pt modelId="{CAC83D36-28B1-43A5-A53E-129154614DAF}" type="pres">
      <dgm:prSet presAssocID="{7670CCAF-674F-4130-8041-20A76866660A}" presName="childText" presStyleLbl="bgAcc1" presStyleIdx="1" presStyleCnt="2">
        <dgm:presLayoutVars>
          <dgm:bulletEnabled val="1"/>
        </dgm:presLayoutVars>
      </dgm:prSet>
      <dgm:spPr/>
    </dgm:pt>
    <dgm:pt modelId="{45076C39-E725-4047-A448-D545F976D0E0}" type="pres">
      <dgm:prSet presAssocID="{F93EC2EF-B0C0-46FE-ACBA-6647A1A8180D}" presName="root" presStyleCnt="0"/>
      <dgm:spPr/>
    </dgm:pt>
    <dgm:pt modelId="{67CF3FC5-AB76-4888-A072-4831BD597367}" type="pres">
      <dgm:prSet presAssocID="{F93EC2EF-B0C0-46FE-ACBA-6647A1A8180D}" presName="rootComposite" presStyleCnt="0"/>
      <dgm:spPr/>
    </dgm:pt>
    <dgm:pt modelId="{130E790C-E8C5-48FD-B291-ED209DBAB760}" type="pres">
      <dgm:prSet presAssocID="{F93EC2EF-B0C0-46FE-ACBA-6647A1A8180D}" presName="rootText" presStyleLbl="node1" presStyleIdx="1" presStyleCnt="2"/>
      <dgm:spPr/>
      <dgm:t>
        <a:bodyPr/>
        <a:lstStyle/>
        <a:p>
          <a:endParaRPr lang="ru-RU"/>
        </a:p>
      </dgm:t>
    </dgm:pt>
    <dgm:pt modelId="{D325CE73-D236-4167-96EE-A15BB0B188B6}" type="pres">
      <dgm:prSet presAssocID="{F93EC2EF-B0C0-46FE-ACBA-6647A1A8180D}" presName="rootConnector" presStyleLbl="node1" presStyleIdx="1" presStyleCnt="2"/>
      <dgm:spPr/>
    </dgm:pt>
    <dgm:pt modelId="{5451998F-0581-44EB-84DB-110A39D7D2F4}" type="pres">
      <dgm:prSet presAssocID="{F93EC2EF-B0C0-46FE-ACBA-6647A1A8180D}" presName="childShape" presStyleCnt="0"/>
      <dgm:spPr/>
    </dgm:pt>
  </dgm:ptLst>
  <dgm:cxnLst>
    <dgm:cxn modelId="{7DAE5F59-01CA-4EEA-9B42-B1BD60E9A225}" srcId="{8FB61850-A0FF-4695-9D06-87EC1724318C}" destId="{F93EC2EF-B0C0-46FE-ACBA-6647A1A8180D}" srcOrd="1" destOrd="0" parTransId="{FC5BD079-47D6-4C1D-8A12-FADE3D8CA34B}" sibTransId="{13C4712A-A784-49E4-A57F-DDF421EE255F}"/>
    <dgm:cxn modelId="{AB1DC354-8836-48D1-9545-732583201915}" type="presOf" srcId="{71789D5E-29AD-47F1-9781-3AC640244F3B}" destId="{8E0CE1D7-2B69-4EC1-B41B-A8FEF9D9564C}" srcOrd="0" destOrd="0" presId="urn:microsoft.com/office/officeart/2005/8/layout/hierarchy3"/>
    <dgm:cxn modelId="{65E265AA-6993-4EDE-BA64-3A5FD38D8557}" type="presOf" srcId="{F93EC2EF-B0C0-46FE-ACBA-6647A1A8180D}" destId="{D325CE73-D236-4167-96EE-A15BB0B188B6}" srcOrd="1" destOrd="0" presId="urn:microsoft.com/office/officeart/2005/8/layout/hierarchy3"/>
    <dgm:cxn modelId="{5653351E-8B31-41BB-B52D-B8E93F5606CE}" type="presOf" srcId="{CB414073-A692-44C6-BA43-781C86264FD3}" destId="{19CD26B9-1B8E-426F-8830-29F2305F6C38}" srcOrd="0" destOrd="0" presId="urn:microsoft.com/office/officeart/2005/8/layout/hierarchy3"/>
    <dgm:cxn modelId="{9C6379C5-3C7A-434C-8271-49232652590C}" srcId="{8FB61850-A0FF-4695-9D06-87EC1724318C}" destId="{9DAB3473-C502-44E4-93AC-400D6A9C3B8F}" srcOrd="0" destOrd="0" parTransId="{9CFF300F-81D2-4690-A7C8-21BC85AC7007}" sibTransId="{EA4C04A9-286D-46BF-9517-BB27C0A6E204}"/>
    <dgm:cxn modelId="{F55D7F0A-049D-42F4-AE79-4DC2788CBD22}" srcId="{9DAB3473-C502-44E4-93AC-400D6A9C3B8F}" destId="{4324DADB-23CE-4C6C-A2B2-E7A4201C4293}" srcOrd="0" destOrd="0" parTransId="{CB414073-A692-44C6-BA43-781C86264FD3}" sibTransId="{4DB0A298-6537-4DEF-A5A1-A6454265BB9A}"/>
    <dgm:cxn modelId="{3A9C4C3E-3CF0-4B6E-824D-C54D8D03B4F9}" srcId="{9DAB3473-C502-44E4-93AC-400D6A9C3B8F}" destId="{7670CCAF-674F-4130-8041-20A76866660A}" srcOrd="1" destOrd="0" parTransId="{71789D5E-29AD-47F1-9781-3AC640244F3B}" sibTransId="{48F8872A-D970-4DB9-81EF-B2BFF30984ED}"/>
    <dgm:cxn modelId="{996E20E3-A29D-49A8-AE11-E3CF16F3A407}" type="presOf" srcId="{8FB61850-A0FF-4695-9D06-87EC1724318C}" destId="{38C5BFCE-F056-44A6-A8BC-C9380C77BACB}" srcOrd="0" destOrd="0" presId="urn:microsoft.com/office/officeart/2005/8/layout/hierarchy3"/>
    <dgm:cxn modelId="{9285FAFE-38E6-4EC4-AA73-2F99966211F7}" type="presOf" srcId="{F93EC2EF-B0C0-46FE-ACBA-6647A1A8180D}" destId="{130E790C-E8C5-48FD-B291-ED209DBAB760}" srcOrd="0" destOrd="0" presId="urn:microsoft.com/office/officeart/2005/8/layout/hierarchy3"/>
    <dgm:cxn modelId="{8301FAAA-7122-486D-8CF3-77D5BFFA4138}" type="presOf" srcId="{9DAB3473-C502-44E4-93AC-400D6A9C3B8F}" destId="{D75467D7-F351-436C-A7AB-BAA66F157A34}" srcOrd="1" destOrd="0" presId="urn:microsoft.com/office/officeart/2005/8/layout/hierarchy3"/>
    <dgm:cxn modelId="{BD6A6C4B-3C9E-41A8-8158-31608F1CB453}" type="presOf" srcId="{4324DADB-23CE-4C6C-A2B2-E7A4201C4293}" destId="{9DE9254C-B9E3-4671-9D10-381A5EB7E0EE}" srcOrd="0" destOrd="0" presId="urn:microsoft.com/office/officeart/2005/8/layout/hierarchy3"/>
    <dgm:cxn modelId="{C7DD1B36-4647-4A7A-9D77-DF63EE747B9C}" type="presOf" srcId="{7670CCAF-674F-4130-8041-20A76866660A}" destId="{CAC83D36-28B1-43A5-A53E-129154614DAF}" srcOrd="0" destOrd="0" presId="urn:microsoft.com/office/officeart/2005/8/layout/hierarchy3"/>
    <dgm:cxn modelId="{B17D1650-B734-431F-89BF-79ABDC8EC201}" type="presOf" srcId="{9DAB3473-C502-44E4-93AC-400D6A9C3B8F}" destId="{DC3D57EA-DA51-47F0-8325-34D9708635E8}" srcOrd="0" destOrd="0" presId="urn:microsoft.com/office/officeart/2005/8/layout/hierarchy3"/>
    <dgm:cxn modelId="{6FCDFD40-C361-48E6-8071-4A8C8FA873AC}" type="presParOf" srcId="{38C5BFCE-F056-44A6-A8BC-C9380C77BACB}" destId="{04D27F7B-3B6E-433F-83ED-F9558D67ED92}" srcOrd="0" destOrd="0" presId="urn:microsoft.com/office/officeart/2005/8/layout/hierarchy3"/>
    <dgm:cxn modelId="{C41E94E2-06D3-4049-BDA6-5EED2D162F48}" type="presParOf" srcId="{04D27F7B-3B6E-433F-83ED-F9558D67ED92}" destId="{0CB4A3CD-8E5C-4B8D-B336-843E5C551A61}" srcOrd="0" destOrd="0" presId="urn:microsoft.com/office/officeart/2005/8/layout/hierarchy3"/>
    <dgm:cxn modelId="{F3BD24C7-F0DB-4F9D-BDD2-95CFE99F1012}" type="presParOf" srcId="{0CB4A3CD-8E5C-4B8D-B336-843E5C551A61}" destId="{DC3D57EA-DA51-47F0-8325-34D9708635E8}" srcOrd="0" destOrd="0" presId="urn:microsoft.com/office/officeart/2005/8/layout/hierarchy3"/>
    <dgm:cxn modelId="{7A403B01-7446-47FA-85ED-D91298DDFB12}" type="presParOf" srcId="{0CB4A3CD-8E5C-4B8D-B336-843E5C551A61}" destId="{D75467D7-F351-436C-A7AB-BAA66F157A34}" srcOrd="1" destOrd="0" presId="urn:microsoft.com/office/officeart/2005/8/layout/hierarchy3"/>
    <dgm:cxn modelId="{FF7D790C-0D95-40EF-8B38-2851D87F9242}" type="presParOf" srcId="{04D27F7B-3B6E-433F-83ED-F9558D67ED92}" destId="{7CEBF722-7B2D-483D-B149-9C995768E18D}" srcOrd="1" destOrd="0" presId="urn:microsoft.com/office/officeart/2005/8/layout/hierarchy3"/>
    <dgm:cxn modelId="{92FB3145-F237-4691-8357-5EF27570CBC4}" type="presParOf" srcId="{7CEBF722-7B2D-483D-B149-9C995768E18D}" destId="{19CD26B9-1B8E-426F-8830-29F2305F6C38}" srcOrd="0" destOrd="0" presId="urn:microsoft.com/office/officeart/2005/8/layout/hierarchy3"/>
    <dgm:cxn modelId="{DF0744D2-38CA-4B35-9551-B76F2A66C63F}" type="presParOf" srcId="{7CEBF722-7B2D-483D-B149-9C995768E18D}" destId="{9DE9254C-B9E3-4671-9D10-381A5EB7E0EE}" srcOrd="1" destOrd="0" presId="urn:microsoft.com/office/officeart/2005/8/layout/hierarchy3"/>
    <dgm:cxn modelId="{EE0B3DB4-FCA4-4E4D-A81F-AFA2F069E2C1}" type="presParOf" srcId="{7CEBF722-7B2D-483D-B149-9C995768E18D}" destId="{8E0CE1D7-2B69-4EC1-B41B-A8FEF9D9564C}" srcOrd="2" destOrd="0" presId="urn:microsoft.com/office/officeart/2005/8/layout/hierarchy3"/>
    <dgm:cxn modelId="{2B7EFB56-3422-46B2-B975-40A1FB882915}" type="presParOf" srcId="{7CEBF722-7B2D-483D-B149-9C995768E18D}" destId="{CAC83D36-28B1-43A5-A53E-129154614DAF}" srcOrd="3" destOrd="0" presId="urn:microsoft.com/office/officeart/2005/8/layout/hierarchy3"/>
    <dgm:cxn modelId="{688A8BAB-7C20-43EA-9550-6310E9F6A67E}" type="presParOf" srcId="{38C5BFCE-F056-44A6-A8BC-C9380C77BACB}" destId="{45076C39-E725-4047-A448-D545F976D0E0}" srcOrd="1" destOrd="0" presId="urn:microsoft.com/office/officeart/2005/8/layout/hierarchy3"/>
    <dgm:cxn modelId="{7C271123-FECB-4D51-836A-0B522A0F3CA1}" type="presParOf" srcId="{45076C39-E725-4047-A448-D545F976D0E0}" destId="{67CF3FC5-AB76-4888-A072-4831BD597367}" srcOrd="0" destOrd="0" presId="urn:microsoft.com/office/officeart/2005/8/layout/hierarchy3"/>
    <dgm:cxn modelId="{9FCB90AC-6445-4FE8-B76E-D0DCA8D1A73D}" type="presParOf" srcId="{67CF3FC5-AB76-4888-A072-4831BD597367}" destId="{130E790C-E8C5-48FD-B291-ED209DBAB760}" srcOrd="0" destOrd="0" presId="urn:microsoft.com/office/officeart/2005/8/layout/hierarchy3"/>
    <dgm:cxn modelId="{91181AAF-6E39-4F22-97C6-144576A3E6CC}" type="presParOf" srcId="{67CF3FC5-AB76-4888-A072-4831BD597367}" destId="{D325CE73-D236-4167-96EE-A15BB0B188B6}" srcOrd="1" destOrd="0" presId="urn:microsoft.com/office/officeart/2005/8/layout/hierarchy3"/>
    <dgm:cxn modelId="{0470D50E-898F-4C3D-9D47-49EAF88989AD}" type="presParOf" srcId="{45076C39-E725-4047-A448-D545F976D0E0}" destId="{5451998F-0581-44EB-84DB-110A39D7D2F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0A8EB-A247-4447-9F65-17BFEB596C19}" type="doc">
      <dgm:prSet loTypeId="urn:microsoft.com/office/officeart/2005/8/layout/arrow6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739BE58-3616-4A53-8396-26CB3F8B26FD}">
      <dgm:prSet phldrT="[Текст]"/>
      <dgm:spPr/>
      <dgm:t>
        <a:bodyPr/>
        <a:lstStyle/>
        <a:p>
          <a:r>
            <a:rPr lang="ru-RU" dirty="0" smtClean="0"/>
            <a:t>содержание, которое каждый ребенок как минимум должен усвоить</a:t>
          </a:r>
          <a:endParaRPr lang="ru-RU" dirty="0"/>
        </a:p>
      </dgm:t>
    </dgm:pt>
    <dgm:pt modelId="{DB3712EE-C854-4D70-BD45-9C0690BB41F4}" type="parTrans" cxnId="{F9DEB629-0B21-48D2-B958-BBF6A71021F6}">
      <dgm:prSet/>
      <dgm:spPr/>
      <dgm:t>
        <a:bodyPr/>
        <a:lstStyle/>
        <a:p>
          <a:endParaRPr lang="ru-RU"/>
        </a:p>
      </dgm:t>
    </dgm:pt>
    <dgm:pt modelId="{CEAC7C5F-0398-4A8D-BD70-6190D487D201}" type="sibTrans" cxnId="{F9DEB629-0B21-48D2-B958-BBF6A71021F6}">
      <dgm:prSet/>
      <dgm:spPr/>
      <dgm:t>
        <a:bodyPr/>
        <a:lstStyle/>
        <a:p>
          <a:endParaRPr lang="ru-RU"/>
        </a:p>
      </dgm:t>
    </dgm:pt>
    <dgm:pt modelId="{4A4EFDE0-35C8-49DA-8F7C-D620889F0EE9}">
      <dgm:prSet phldrT="[Текст]"/>
      <dgm:spPr/>
      <dgm:t>
        <a:bodyPr/>
        <a:lstStyle/>
        <a:p>
          <a:r>
            <a:rPr lang="ru-RU" dirty="0" smtClean="0"/>
            <a:t>содержание, которое мы можем предложить старшему дошкольнику</a:t>
          </a:r>
          <a:endParaRPr lang="ru-RU" dirty="0"/>
        </a:p>
      </dgm:t>
    </dgm:pt>
    <dgm:pt modelId="{7C1390B8-1CB2-4B92-857F-4512B70EC21D}" type="parTrans" cxnId="{24A2A22A-2324-45E2-8FBF-A941647DFDC2}">
      <dgm:prSet/>
      <dgm:spPr/>
      <dgm:t>
        <a:bodyPr/>
        <a:lstStyle/>
        <a:p>
          <a:endParaRPr lang="ru-RU"/>
        </a:p>
      </dgm:t>
    </dgm:pt>
    <dgm:pt modelId="{4039F76D-F85F-4897-9EBE-D2713BDF1D67}" type="sibTrans" cxnId="{24A2A22A-2324-45E2-8FBF-A941647DFDC2}">
      <dgm:prSet/>
      <dgm:spPr/>
      <dgm:t>
        <a:bodyPr/>
        <a:lstStyle/>
        <a:p>
          <a:endParaRPr lang="ru-RU"/>
        </a:p>
      </dgm:t>
    </dgm:pt>
    <dgm:pt modelId="{83523D29-4927-474E-9464-771E9C941AB3}" type="pres">
      <dgm:prSet presAssocID="{7250A8EB-A247-4447-9F65-17BFEB596C19}" presName="compositeShape" presStyleCnt="0">
        <dgm:presLayoutVars>
          <dgm:chMax val="2"/>
          <dgm:dir/>
          <dgm:resizeHandles val="exact"/>
        </dgm:presLayoutVars>
      </dgm:prSet>
      <dgm:spPr/>
    </dgm:pt>
    <dgm:pt modelId="{8C22DB5F-97D4-41A3-88C9-A83996C12460}" type="pres">
      <dgm:prSet presAssocID="{7250A8EB-A247-4447-9F65-17BFEB596C19}" presName="ribbon" presStyleLbl="node1" presStyleIdx="0" presStyleCnt="1" custLinFactX="18667" custLinFactNeighborX="100000" custLinFactNeighborY="-894"/>
      <dgm:spPr/>
    </dgm:pt>
    <dgm:pt modelId="{C6B5215C-53C2-404B-805C-52D103BED413}" type="pres">
      <dgm:prSet presAssocID="{7250A8EB-A247-4447-9F65-17BFEB596C19}" presName="leftArrowText" presStyleLbl="node1" presStyleIdx="0" presStyleCnt="1" custLinFactNeighborX="19277" custLinFactNeighborY="-1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76311-AEEB-4167-B350-A7A08480E7FD}" type="pres">
      <dgm:prSet presAssocID="{7250A8EB-A247-4447-9F65-17BFEB596C19}" presName="rightArrowText" presStyleLbl="node1" presStyleIdx="0" presStyleCnt="1" custLinFactNeighborX="11183" custLinFactNeighborY="-3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DEB629-0B21-48D2-B958-BBF6A71021F6}" srcId="{7250A8EB-A247-4447-9F65-17BFEB596C19}" destId="{5739BE58-3616-4A53-8396-26CB3F8B26FD}" srcOrd="0" destOrd="0" parTransId="{DB3712EE-C854-4D70-BD45-9C0690BB41F4}" sibTransId="{CEAC7C5F-0398-4A8D-BD70-6190D487D201}"/>
    <dgm:cxn modelId="{C4B267BF-2FB0-4FCF-B9A1-F18B3982EC8B}" type="presOf" srcId="{5739BE58-3616-4A53-8396-26CB3F8B26FD}" destId="{C6B5215C-53C2-404B-805C-52D103BED413}" srcOrd="0" destOrd="0" presId="urn:microsoft.com/office/officeart/2005/8/layout/arrow6"/>
    <dgm:cxn modelId="{0EE02549-B38E-4C96-B052-2D254532B044}" type="presOf" srcId="{7250A8EB-A247-4447-9F65-17BFEB596C19}" destId="{83523D29-4927-474E-9464-771E9C941AB3}" srcOrd="0" destOrd="0" presId="urn:microsoft.com/office/officeart/2005/8/layout/arrow6"/>
    <dgm:cxn modelId="{24A2A22A-2324-45E2-8FBF-A941647DFDC2}" srcId="{7250A8EB-A247-4447-9F65-17BFEB596C19}" destId="{4A4EFDE0-35C8-49DA-8F7C-D620889F0EE9}" srcOrd="1" destOrd="0" parTransId="{7C1390B8-1CB2-4B92-857F-4512B70EC21D}" sibTransId="{4039F76D-F85F-4897-9EBE-D2713BDF1D67}"/>
    <dgm:cxn modelId="{E16A0FDA-0FB9-4816-9191-AF241AF851A7}" type="presOf" srcId="{4A4EFDE0-35C8-49DA-8F7C-D620889F0EE9}" destId="{BEE76311-AEEB-4167-B350-A7A08480E7FD}" srcOrd="0" destOrd="0" presId="urn:microsoft.com/office/officeart/2005/8/layout/arrow6"/>
    <dgm:cxn modelId="{37BDD989-DA0A-4E1B-BBF2-B8AAFEBB1458}" type="presParOf" srcId="{83523D29-4927-474E-9464-771E9C941AB3}" destId="{8C22DB5F-97D4-41A3-88C9-A83996C12460}" srcOrd="0" destOrd="0" presId="urn:microsoft.com/office/officeart/2005/8/layout/arrow6"/>
    <dgm:cxn modelId="{6B8F2170-0CB8-4206-8129-79761CB25924}" type="presParOf" srcId="{83523D29-4927-474E-9464-771E9C941AB3}" destId="{C6B5215C-53C2-404B-805C-52D103BED413}" srcOrd="1" destOrd="0" presId="urn:microsoft.com/office/officeart/2005/8/layout/arrow6"/>
    <dgm:cxn modelId="{669BE2E5-F27D-41B1-95EC-45D54E7E9DDF}" type="presParOf" srcId="{83523D29-4927-474E-9464-771E9C941AB3}" destId="{BEE76311-AEEB-4167-B350-A7A08480E7F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D88C42-B1B7-44F6-93C8-850E2DFC97D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1424906-0EBE-4E36-976C-F787584D71FF}">
      <dgm:prSet phldrT="[Текст]"/>
      <dgm:spPr/>
      <dgm:t>
        <a:bodyPr/>
        <a:lstStyle/>
        <a:p>
          <a:r>
            <a:rPr lang="ru-RU" dirty="0" smtClean="0"/>
            <a:t>Линии развития дошкольника, определяющие его внутреннюю готовность к школьному обучению</a:t>
          </a:r>
          <a:endParaRPr lang="ru-RU" dirty="0"/>
        </a:p>
      </dgm:t>
    </dgm:pt>
    <dgm:pt modelId="{9919877E-9095-4770-95F1-EF8300E2BFB9}" type="parTrans" cxnId="{9C3F888D-26F3-4F5D-81B8-4B498055C9F3}">
      <dgm:prSet/>
      <dgm:spPr/>
      <dgm:t>
        <a:bodyPr/>
        <a:lstStyle/>
        <a:p>
          <a:endParaRPr lang="ru-RU"/>
        </a:p>
      </dgm:t>
    </dgm:pt>
    <dgm:pt modelId="{9D58C151-78D0-4FAF-9392-78F553241D3E}" type="sibTrans" cxnId="{9C3F888D-26F3-4F5D-81B8-4B498055C9F3}">
      <dgm:prSet/>
      <dgm:spPr/>
      <dgm:t>
        <a:bodyPr/>
        <a:lstStyle/>
        <a:p>
          <a:endParaRPr lang="ru-RU"/>
        </a:p>
      </dgm:t>
    </dgm:pt>
    <dgm:pt modelId="{565FC62F-1A17-40BD-A264-BFDCAF6F5BDF}">
      <dgm:prSet/>
      <dgm:spPr/>
      <dgm:t>
        <a:bodyPr/>
        <a:lstStyle/>
        <a:p>
          <a:r>
            <a:rPr lang="ru-RU" dirty="0" smtClean="0"/>
            <a:t>линия формирования произвольного поведения</a:t>
          </a:r>
          <a:endParaRPr lang="ru-RU" dirty="0" smtClean="0"/>
        </a:p>
      </dgm:t>
    </dgm:pt>
    <dgm:pt modelId="{82D40696-80B0-4DA0-BDE3-9FED02F56905}" type="parTrans" cxnId="{CBC23059-6EE5-41B7-95A8-A8C06D753F3B}">
      <dgm:prSet/>
      <dgm:spPr/>
      <dgm:t>
        <a:bodyPr/>
        <a:lstStyle/>
        <a:p>
          <a:endParaRPr lang="ru-RU"/>
        </a:p>
      </dgm:t>
    </dgm:pt>
    <dgm:pt modelId="{9934092D-1498-47BE-96A1-ACDC7F4245E7}" type="sibTrans" cxnId="{CBC23059-6EE5-41B7-95A8-A8C06D753F3B}">
      <dgm:prSet/>
      <dgm:spPr/>
      <dgm:t>
        <a:bodyPr/>
        <a:lstStyle/>
        <a:p>
          <a:endParaRPr lang="ru-RU"/>
        </a:p>
      </dgm:t>
    </dgm:pt>
    <dgm:pt modelId="{83C1FD28-25BA-4EE5-91CF-287C2B5CBDE2}">
      <dgm:prSet/>
      <dgm:spPr/>
      <dgm:t>
        <a:bodyPr/>
        <a:lstStyle/>
        <a:p>
          <a:r>
            <a:rPr lang="ru-RU" dirty="0" smtClean="0"/>
            <a:t>линия овладения средствами и эталонами познавательной деятельности</a:t>
          </a:r>
          <a:endParaRPr lang="ru-RU" dirty="0" smtClean="0"/>
        </a:p>
      </dgm:t>
    </dgm:pt>
    <dgm:pt modelId="{9C6D3033-4553-45C8-B3F7-A83622AFA4BD}" type="parTrans" cxnId="{6D8F26BA-0F5D-4D58-A5AD-77F30391253B}">
      <dgm:prSet/>
      <dgm:spPr/>
      <dgm:t>
        <a:bodyPr/>
        <a:lstStyle/>
        <a:p>
          <a:endParaRPr lang="ru-RU"/>
        </a:p>
      </dgm:t>
    </dgm:pt>
    <dgm:pt modelId="{127ECE0A-D661-4216-956D-2FC1EEC2AC7F}" type="sibTrans" cxnId="{6D8F26BA-0F5D-4D58-A5AD-77F30391253B}">
      <dgm:prSet/>
      <dgm:spPr/>
      <dgm:t>
        <a:bodyPr/>
        <a:lstStyle/>
        <a:p>
          <a:endParaRPr lang="ru-RU"/>
        </a:p>
      </dgm:t>
    </dgm:pt>
    <dgm:pt modelId="{18700330-2C30-4232-A48E-07350BA3C523}">
      <dgm:prSet/>
      <dgm:spPr/>
      <dgm:t>
        <a:bodyPr/>
        <a:lstStyle/>
        <a:p>
          <a:r>
            <a:rPr lang="ru-RU" dirty="0" smtClean="0"/>
            <a:t>линия перехода от эгоцентризма к </a:t>
          </a:r>
          <a:r>
            <a:rPr lang="ru-RU" dirty="0" err="1" smtClean="0"/>
            <a:t>децентрации</a:t>
          </a:r>
          <a:r>
            <a:rPr lang="ru-RU" dirty="0" smtClean="0"/>
            <a:t> (способности видеть мир с точки зрения другого или других)</a:t>
          </a:r>
          <a:endParaRPr lang="ru-RU" dirty="0" smtClean="0"/>
        </a:p>
      </dgm:t>
    </dgm:pt>
    <dgm:pt modelId="{572FFE64-A343-41CC-B862-8FADF7599429}" type="parTrans" cxnId="{9EA47AB7-16DA-4EBE-8675-738F7BB7943C}">
      <dgm:prSet/>
      <dgm:spPr/>
      <dgm:t>
        <a:bodyPr/>
        <a:lstStyle/>
        <a:p>
          <a:endParaRPr lang="ru-RU"/>
        </a:p>
      </dgm:t>
    </dgm:pt>
    <dgm:pt modelId="{8CF1EBCD-1EAF-4C0D-97FE-A12E110040E1}" type="sibTrans" cxnId="{9EA47AB7-16DA-4EBE-8675-738F7BB7943C}">
      <dgm:prSet/>
      <dgm:spPr/>
      <dgm:t>
        <a:bodyPr/>
        <a:lstStyle/>
        <a:p>
          <a:endParaRPr lang="ru-RU"/>
        </a:p>
      </dgm:t>
    </dgm:pt>
    <dgm:pt modelId="{49C2AA62-412C-4C8C-A5B9-978236558798}">
      <dgm:prSet/>
      <dgm:spPr/>
      <dgm:t>
        <a:bodyPr/>
        <a:lstStyle/>
        <a:p>
          <a:r>
            <a:rPr lang="ru-RU" dirty="0" smtClean="0"/>
            <a:t>линия мотивационной готовности</a:t>
          </a:r>
          <a:endParaRPr lang="ru-RU" dirty="0"/>
        </a:p>
      </dgm:t>
    </dgm:pt>
    <dgm:pt modelId="{C4230557-ACCC-40B2-BE43-DE3AA9E08A10}" type="parTrans" cxnId="{83879BA9-8176-4001-8FE8-72B26A0758E7}">
      <dgm:prSet/>
      <dgm:spPr/>
      <dgm:t>
        <a:bodyPr/>
        <a:lstStyle/>
        <a:p>
          <a:endParaRPr lang="ru-RU"/>
        </a:p>
      </dgm:t>
    </dgm:pt>
    <dgm:pt modelId="{37081821-16A9-4A9A-BF58-7FF1FD9FF846}" type="sibTrans" cxnId="{83879BA9-8176-4001-8FE8-72B26A0758E7}">
      <dgm:prSet/>
      <dgm:spPr/>
      <dgm:t>
        <a:bodyPr/>
        <a:lstStyle/>
        <a:p>
          <a:endParaRPr lang="ru-RU"/>
        </a:p>
      </dgm:t>
    </dgm:pt>
    <dgm:pt modelId="{9E455DD2-43A4-4B9A-83A4-8E7249B704F7}" type="pres">
      <dgm:prSet presAssocID="{6CD88C42-B1B7-44F6-93C8-850E2DFC97D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24EF01E-AD39-4798-8EA1-C1848BAD8322}" type="pres">
      <dgm:prSet presAssocID="{51424906-0EBE-4E36-976C-F787584D71FF}" presName="root1" presStyleCnt="0"/>
      <dgm:spPr/>
    </dgm:pt>
    <dgm:pt modelId="{BCD3DEE7-869E-4F56-9D89-255411668042}" type="pres">
      <dgm:prSet presAssocID="{51424906-0EBE-4E36-976C-F787584D71F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E19053-B457-4378-A82D-FED9DC217194}" type="pres">
      <dgm:prSet presAssocID="{51424906-0EBE-4E36-976C-F787584D71FF}" presName="level2hierChild" presStyleCnt="0"/>
      <dgm:spPr/>
    </dgm:pt>
    <dgm:pt modelId="{55B42F63-254B-49A5-B8D0-8FC43691D771}" type="pres">
      <dgm:prSet presAssocID="{82D40696-80B0-4DA0-BDE3-9FED02F56905}" presName="conn2-1" presStyleLbl="parChTrans1D2" presStyleIdx="0" presStyleCnt="4"/>
      <dgm:spPr/>
    </dgm:pt>
    <dgm:pt modelId="{6D5C82FA-F0D9-47B9-9E12-BD4DD79F396F}" type="pres">
      <dgm:prSet presAssocID="{82D40696-80B0-4DA0-BDE3-9FED02F56905}" presName="connTx" presStyleLbl="parChTrans1D2" presStyleIdx="0" presStyleCnt="4"/>
      <dgm:spPr/>
    </dgm:pt>
    <dgm:pt modelId="{68B55144-491B-4102-8C93-FFB63C31D56A}" type="pres">
      <dgm:prSet presAssocID="{565FC62F-1A17-40BD-A264-BFDCAF6F5BDF}" presName="root2" presStyleCnt="0"/>
      <dgm:spPr/>
    </dgm:pt>
    <dgm:pt modelId="{EF0469D2-C831-469E-BB26-83E8A9704577}" type="pres">
      <dgm:prSet presAssocID="{565FC62F-1A17-40BD-A264-BFDCAF6F5BDF}" presName="LevelTwoTextNode" presStyleLbl="node2" presStyleIdx="0" presStyleCnt="4">
        <dgm:presLayoutVars>
          <dgm:chPref val="3"/>
        </dgm:presLayoutVars>
      </dgm:prSet>
      <dgm:spPr/>
    </dgm:pt>
    <dgm:pt modelId="{344CC0A0-C45B-4DED-8780-BA18689FEC77}" type="pres">
      <dgm:prSet presAssocID="{565FC62F-1A17-40BD-A264-BFDCAF6F5BDF}" presName="level3hierChild" presStyleCnt="0"/>
      <dgm:spPr/>
    </dgm:pt>
    <dgm:pt modelId="{493CAEF0-CF58-4C90-9244-5D43031F35AE}" type="pres">
      <dgm:prSet presAssocID="{9C6D3033-4553-45C8-B3F7-A83622AFA4BD}" presName="conn2-1" presStyleLbl="parChTrans1D2" presStyleIdx="1" presStyleCnt="4"/>
      <dgm:spPr/>
    </dgm:pt>
    <dgm:pt modelId="{B3EE6CA4-7B6B-4553-895C-33C3D88BBD35}" type="pres">
      <dgm:prSet presAssocID="{9C6D3033-4553-45C8-B3F7-A83622AFA4BD}" presName="connTx" presStyleLbl="parChTrans1D2" presStyleIdx="1" presStyleCnt="4"/>
      <dgm:spPr/>
    </dgm:pt>
    <dgm:pt modelId="{FF86FFBA-AF4D-43D1-9059-6CE4BF236AC7}" type="pres">
      <dgm:prSet presAssocID="{83C1FD28-25BA-4EE5-91CF-287C2B5CBDE2}" presName="root2" presStyleCnt="0"/>
      <dgm:spPr/>
    </dgm:pt>
    <dgm:pt modelId="{A9CC203D-E5B8-447C-BE1B-9C4A820C6D84}" type="pres">
      <dgm:prSet presAssocID="{83C1FD28-25BA-4EE5-91CF-287C2B5CBDE2}" presName="LevelTwoTextNode" presStyleLbl="node2" presStyleIdx="1" presStyleCnt="4">
        <dgm:presLayoutVars>
          <dgm:chPref val="3"/>
        </dgm:presLayoutVars>
      </dgm:prSet>
      <dgm:spPr/>
    </dgm:pt>
    <dgm:pt modelId="{5AE888E8-F2D3-4389-97C8-E11DF2EA2A55}" type="pres">
      <dgm:prSet presAssocID="{83C1FD28-25BA-4EE5-91CF-287C2B5CBDE2}" presName="level3hierChild" presStyleCnt="0"/>
      <dgm:spPr/>
    </dgm:pt>
    <dgm:pt modelId="{99C4F9CB-CBE5-4D14-84E3-7258BDD2CD43}" type="pres">
      <dgm:prSet presAssocID="{572FFE64-A343-41CC-B862-8FADF7599429}" presName="conn2-1" presStyleLbl="parChTrans1D2" presStyleIdx="2" presStyleCnt="4"/>
      <dgm:spPr/>
    </dgm:pt>
    <dgm:pt modelId="{A9629827-1371-487E-B5FB-831DA3ECB52F}" type="pres">
      <dgm:prSet presAssocID="{572FFE64-A343-41CC-B862-8FADF7599429}" presName="connTx" presStyleLbl="parChTrans1D2" presStyleIdx="2" presStyleCnt="4"/>
      <dgm:spPr/>
    </dgm:pt>
    <dgm:pt modelId="{5F24403C-40E1-4981-B583-94FCBC81A0F4}" type="pres">
      <dgm:prSet presAssocID="{18700330-2C30-4232-A48E-07350BA3C523}" presName="root2" presStyleCnt="0"/>
      <dgm:spPr/>
    </dgm:pt>
    <dgm:pt modelId="{C421FF95-1858-4364-BC61-1F96DD02DF6A}" type="pres">
      <dgm:prSet presAssocID="{18700330-2C30-4232-A48E-07350BA3C523}" presName="LevelTwoTextNode" presStyleLbl="node2" presStyleIdx="2" presStyleCnt="4">
        <dgm:presLayoutVars>
          <dgm:chPref val="3"/>
        </dgm:presLayoutVars>
      </dgm:prSet>
      <dgm:spPr/>
    </dgm:pt>
    <dgm:pt modelId="{3F134080-2875-45D5-ADC0-938655311501}" type="pres">
      <dgm:prSet presAssocID="{18700330-2C30-4232-A48E-07350BA3C523}" presName="level3hierChild" presStyleCnt="0"/>
      <dgm:spPr/>
    </dgm:pt>
    <dgm:pt modelId="{9C39CCF5-BB6C-4AE0-802A-BFB5AE41CF15}" type="pres">
      <dgm:prSet presAssocID="{C4230557-ACCC-40B2-BE43-DE3AA9E08A10}" presName="conn2-1" presStyleLbl="parChTrans1D2" presStyleIdx="3" presStyleCnt="4"/>
      <dgm:spPr/>
    </dgm:pt>
    <dgm:pt modelId="{4EFF9149-5AF1-49DD-90A7-825EDD612C69}" type="pres">
      <dgm:prSet presAssocID="{C4230557-ACCC-40B2-BE43-DE3AA9E08A10}" presName="connTx" presStyleLbl="parChTrans1D2" presStyleIdx="3" presStyleCnt="4"/>
      <dgm:spPr/>
    </dgm:pt>
    <dgm:pt modelId="{AF9BBBE1-AC90-4364-A231-4407A3E6CCB9}" type="pres">
      <dgm:prSet presAssocID="{49C2AA62-412C-4C8C-A5B9-978236558798}" presName="root2" presStyleCnt="0"/>
      <dgm:spPr/>
    </dgm:pt>
    <dgm:pt modelId="{1CFF1C7E-13BE-46D1-8DF5-6E6F67FD7C12}" type="pres">
      <dgm:prSet presAssocID="{49C2AA62-412C-4C8C-A5B9-978236558798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CAA002-499E-4732-86E3-3B57CE9DAC68}" type="pres">
      <dgm:prSet presAssocID="{49C2AA62-412C-4C8C-A5B9-978236558798}" presName="level3hierChild" presStyleCnt="0"/>
      <dgm:spPr/>
    </dgm:pt>
  </dgm:ptLst>
  <dgm:cxnLst>
    <dgm:cxn modelId="{5DCAF9C8-B81E-467E-9D10-9E89966B7437}" type="presOf" srcId="{9C6D3033-4553-45C8-B3F7-A83622AFA4BD}" destId="{493CAEF0-CF58-4C90-9244-5D43031F35AE}" srcOrd="0" destOrd="0" presId="urn:microsoft.com/office/officeart/2008/layout/HorizontalMultiLevelHierarchy"/>
    <dgm:cxn modelId="{6D594E85-207E-4831-9E1D-C4E6EEEBAF2C}" type="presOf" srcId="{82D40696-80B0-4DA0-BDE3-9FED02F56905}" destId="{6D5C82FA-F0D9-47B9-9E12-BD4DD79F396F}" srcOrd="1" destOrd="0" presId="urn:microsoft.com/office/officeart/2008/layout/HorizontalMultiLevelHierarchy"/>
    <dgm:cxn modelId="{9C3F888D-26F3-4F5D-81B8-4B498055C9F3}" srcId="{6CD88C42-B1B7-44F6-93C8-850E2DFC97D4}" destId="{51424906-0EBE-4E36-976C-F787584D71FF}" srcOrd="0" destOrd="0" parTransId="{9919877E-9095-4770-95F1-EF8300E2BFB9}" sibTransId="{9D58C151-78D0-4FAF-9392-78F553241D3E}"/>
    <dgm:cxn modelId="{9EA47AB7-16DA-4EBE-8675-738F7BB7943C}" srcId="{51424906-0EBE-4E36-976C-F787584D71FF}" destId="{18700330-2C30-4232-A48E-07350BA3C523}" srcOrd="2" destOrd="0" parTransId="{572FFE64-A343-41CC-B862-8FADF7599429}" sibTransId="{8CF1EBCD-1EAF-4C0D-97FE-A12E110040E1}"/>
    <dgm:cxn modelId="{03D600B1-71B2-4E27-BBF0-A3993A174FF3}" type="presOf" srcId="{C4230557-ACCC-40B2-BE43-DE3AA9E08A10}" destId="{9C39CCF5-BB6C-4AE0-802A-BFB5AE41CF15}" srcOrd="0" destOrd="0" presId="urn:microsoft.com/office/officeart/2008/layout/HorizontalMultiLevelHierarchy"/>
    <dgm:cxn modelId="{45BB7260-8900-4F4C-9FF5-EB484E511A45}" type="presOf" srcId="{565FC62F-1A17-40BD-A264-BFDCAF6F5BDF}" destId="{EF0469D2-C831-469E-BB26-83E8A9704577}" srcOrd="0" destOrd="0" presId="urn:microsoft.com/office/officeart/2008/layout/HorizontalMultiLevelHierarchy"/>
    <dgm:cxn modelId="{42596611-605A-4DED-A472-0DC0439B0FD3}" type="presOf" srcId="{9C6D3033-4553-45C8-B3F7-A83622AFA4BD}" destId="{B3EE6CA4-7B6B-4553-895C-33C3D88BBD35}" srcOrd="1" destOrd="0" presId="urn:microsoft.com/office/officeart/2008/layout/HorizontalMultiLevelHierarchy"/>
    <dgm:cxn modelId="{83879BA9-8176-4001-8FE8-72B26A0758E7}" srcId="{51424906-0EBE-4E36-976C-F787584D71FF}" destId="{49C2AA62-412C-4C8C-A5B9-978236558798}" srcOrd="3" destOrd="0" parTransId="{C4230557-ACCC-40B2-BE43-DE3AA9E08A10}" sibTransId="{37081821-16A9-4A9A-BF58-7FF1FD9FF846}"/>
    <dgm:cxn modelId="{6D8F26BA-0F5D-4D58-A5AD-77F30391253B}" srcId="{51424906-0EBE-4E36-976C-F787584D71FF}" destId="{83C1FD28-25BA-4EE5-91CF-287C2B5CBDE2}" srcOrd="1" destOrd="0" parTransId="{9C6D3033-4553-45C8-B3F7-A83622AFA4BD}" sibTransId="{127ECE0A-D661-4216-956D-2FC1EEC2AC7F}"/>
    <dgm:cxn modelId="{5FD1C8F9-24F5-4986-82D8-3622667994E7}" type="presOf" srcId="{572FFE64-A343-41CC-B862-8FADF7599429}" destId="{99C4F9CB-CBE5-4D14-84E3-7258BDD2CD43}" srcOrd="0" destOrd="0" presId="urn:microsoft.com/office/officeart/2008/layout/HorizontalMultiLevelHierarchy"/>
    <dgm:cxn modelId="{5F5C7A44-69E3-484C-80A8-39011AC8D9C1}" type="presOf" srcId="{51424906-0EBE-4E36-976C-F787584D71FF}" destId="{BCD3DEE7-869E-4F56-9D89-255411668042}" srcOrd="0" destOrd="0" presId="urn:microsoft.com/office/officeart/2008/layout/HorizontalMultiLevelHierarchy"/>
    <dgm:cxn modelId="{F080F58B-57B6-4768-9CC3-1A97196822A4}" type="presOf" srcId="{572FFE64-A343-41CC-B862-8FADF7599429}" destId="{A9629827-1371-487E-B5FB-831DA3ECB52F}" srcOrd="1" destOrd="0" presId="urn:microsoft.com/office/officeart/2008/layout/HorizontalMultiLevelHierarchy"/>
    <dgm:cxn modelId="{306749C7-554C-4600-A358-640653E20445}" type="presOf" srcId="{82D40696-80B0-4DA0-BDE3-9FED02F56905}" destId="{55B42F63-254B-49A5-B8D0-8FC43691D771}" srcOrd="0" destOrd="0" presId="urn:microsoft.com/office/officeart/2008/layout/HorizontalMultiLevelHierarchy"/>
    <dgm:cxn modelId="{363C2710-EEFE-484C-BD27-3E7FE64B1102}" type="presOf" srcId="{C4230557-ACCC-40B2-BE43-DE3AA9E08A10}" destId="{4EFF9149-5AF1-49DD-90A7-825EDD612C69}" srcOrd="1" destOrd="0" presId="urn:microsoft.com/office/officeart/2008/layout/HorizontalMultiLevelHierarchy"/>
    <dgm:cxn modelId="{DFF0DFA2-8D6A-40E0-82FE-B8BE0C52F061}" type="presOf" srcId="{18700330-2C30-4232-A48E-07350BA3C523}" destId="{C421FF95-1858-4364-BC61-1F96DD02DF6A}" srcOrd="0" destOrd="0" presId="urn:microsoft.com/office/officeart/2008/layout/HorizontalMultiLevelHierarchy"/>
    <dgm:cxn modelId="{1D95C36C-D147-4C3D-AE9B-7EB87252F234}" type="presOf" srcId="{6CD88C42-B1B7-44F6-93C8-850E2DFC97D4}" destId="{9E455DD2-43A4-4B9A-83A4-8E7249B704F7}" srcOrd="0" destOrd="0" presId="urn:microsoft.com/office/officeart/2008/layout/HorizontalMultiLevelHierarchy"/>
    <dgm:cxn modelId="{CBC23059-6EE5-41B7-95A8-A8C06D753F3B}" srcId="{51424906-0EBE-4E36-976C-F787584D71FF}" destId="{565FC62F-1A17-40BD-A264-BFDCAF6F5BDF}" srcOrd="0" destOrd="0" parTransId="{82D40696-80B0-4DA0-BDE3-9FED02F56905}" sibTransId="{9934092D-1498-47BE-96A1-ACDC7F4245E7}"/>
    <dgm:cxn modelId="{1DE8C8DD-2370-4FB1-A2C0-E4EAA6F477A6}" type="presOf" srcId="{49C2AA62-412C-4C8C-A5B9-978236558798}" destId="{1CFF1C7E-13BE-46D1-8DF5-6E6F67FD7C12}" srcOrd="0" destOrd="0" presId="urn:microsoft.com/office/officeart/2008/layout/HorizontalMultiLevelHierarchy"/>
    <dgm:cxn modelId="{06FE3965-3509-4DC8-BBA6-7732FC9D8F22}" type="presOf" srcId="{83C1FD28-25BA-4EE5-91CF-287C2B5CBDE2}" destId="{A9CC203D-E5B8-447C-BE1B-9C4A820C6D84}" srcOrd="0" destOrd="0" presId="urn:microsoft.com/office/officeart/2008/layout/HorizontalMultiLevelHierarchy"/>
    <dgm:cxn modelId="{286C50B9-F7D2-450C-82C8-98DC1F3286D1}" type="presParOf" srcId="{9E455DD2-43A4-4B9A-83A4-8E7249B704F7}" destId="{E24EF01E-AD39-4798-8EA1-C1848BAD8322}" srcOrd="0" destOrd="0" presId="urn:microsoft.com/office/officeart/2008/layout/HorizontalMultiLevelHierarchy"/>
    <dgm:cxn modelId="{A530D338-8BA8-4F8C-9282-ABE705A03919}" type="presParOf" srcId="{E24EF01E-AD39-4798-8EA1-C1848BAD8322}" destId="{BCD3DEE7-869E-4F56-9D89-255411668042}" srcOrd="0" destOrd="0" presId="urn:microsoft.com/office/officeart/2008/layout/HorizontalMultiLevelHierarchy"/>
    <dgm:cxn modelId="{DD6D075A-4161-421A-8AC4-FFA3130E704D}" type="presParOf" srcId="{E24EF01E-AD39-4798-8EA1-C1848BAD8322}" destId="{E8E19053-B457-4378-A82D-FED9DC217194}" srcOrd="1" destOrd="0" presId="urn:microsoft.com/office/officeart/2008/layout/HorizontalMultiLevelHierarchy"/>
    <dgm:cxn modelId="{C7E5916C-9756-4846-8730-C23E6DEC315B}" type="presParOf" srcId="{E8E19053-B457-4378-A82D-FED9DC217194}" destId="{55B42F63-254B-49A5-B8D0-8FC43691D771}" srcOrd="0" destOrd="0" presId="urn:microsoft.com/office/officeart/2008/layout/HorizontalMultiLevelHierarchy"/>
    <dgm:cxn modelId="{EF62D2AF-E217-4DAB-A77C-B80DE2C8A5FF}" type="presParOf" srcId="{55B42F63-254B-49A5-B8D0-8FC43691D771}" destId="{6D5C82FA-F0D9-47B9-9E12-BD4DD79F396F}" srcOrd="0" destOrd="0" presId="urn:microsoft.com/office/officeart/2008/layout/HorizontalMultiLevelHierarchy"/>
    <dgm:cxn modelId="{1534F280-2B48-4BAB-B677-6EAF4DCCA4F9}" type="presParOf" srcId="{E8E19053-B457-4378-A82D-FED9DC217194}" destId="{68B55144-491B-4102-8C93-FFB63C31D56A}" srcOrd="1" destOrd="0" presId="urn:microsoft.com/office/officeart/2008/layout/HorizontalMultiLevelHierarchy"/>
    <dgm:cxn modelId="{D34D998D-46EB-48B8-9AD4-A46A90B5F4BD}" type="presParOf" srcId="{68B55144-491B-4102-8C93-FFB63C31D56A}" destId="{EF0469D2-C831-469E-BB26-83E8A9704577}" srcOrd="0" destOrd="0" presId="urn:microsoft.com/office/officeart/2008/layout/HorizontalMultiLevelHierarchy"/>
    <dgm:cxn modelId="{917FF125-A086-4AF7-81A8-3EFA1AE4BF70}" type="presParOf" srcId="{68B55144-491B-4102-8C93-FFB63C31D56A}" destId="{344CC0A0-C45B-4DED-8780-BA18689FEC77}" srcOrd="1" destOrd="0" presId="urn:microsoft.com/office/officeart/2008/layout/HorizontalMultiLevelHierarchy"/>
    <dgm:cxn modelId="{3926349A-00D0-4681-8973-994A7EA455EA}" type="presParOf" srcId="{E8E19053-B457-4378-A82D-FED9DC217194}" destId="{493CAEF0-CF58-4C90-9244-5D43031F35AE}" srcOrd="2" destOrd="0" presId="urn:microsoft.com/office/officeart/2008/layout/HorizontalMultiLevelHierarchy"/>
    <dgm:cxn modelId="{6809E80A-E70A-486A-BE9B-56D59B593297}" type="presParOf" srcId="{493CAEF0-CF58-4C90-9244-5D43031F35AE}" destId="{B3EE6CA4-7B6B-4553-895C-33C3D88BBD35}" srcOrd="0" destOrd="0" presId="urn:microsoft.com/office/officeart/2008/layout/HorizontalMultiLevelHierarchy"/>
    <dgm:cxn modelId="{99A3BC3B-9E11-4E99-9566-DF6C1353ACC4}" type="presParOf" srcId="{E8E19053-B457-4378-A82D-FED9DC217194}" destId="{FF86FFBA-AF4D-43D1-9059-6CE4BF236AC7}" srcOrd="3" destOrd="0" presId="urn:microsoft.com/office/officeart/2008/layout/HorizontalMultiLevelHierarchy"/>
    <dgm:cxn modelId="{B14739CF-D6DB-4FA1-82C3-000546261557}" type="presParOf" srcId="{FF86FFBA-AF4D-43D1-9059-6CE4BF236AC7}" destId="{A9CC203D-E5B8-447C-BE1B-9C4A820C6D84}" srcOrd="0" destOrd="0" presId="urn:microsoft.com/office/officeart/2008/layout/HorizontalMultiLevelHierarchy"/>
    <dgm:cxn modelId="{332456B2-7792-49BA-80C7-ADCBBD350F52}" type="presParOf" srcId="{FF86FFBA-AF4D-43D1-9059-6CE4BF236AC7}" destId="{5AE888E8-F2D3-4389-97C8-E11DF2EA2A55}" srcOrd="1" destOrd="0" presId="urn:microsoft.com/office/officeart/2008/layout/HorizontalMultiLevelHierarchy"/>
    <dgm:cxn modelId="{41E08A75-1CF7-45DA-A474-2A116B51CC7C}" type="presParOf" srcId="{E8E19053-B457-4378-A82D-FED9DC217194}" destId="{99C4F9CB-CBE5-4D14-84E3-7258BDD2CD43}" srcOrd="4" destOrd="0" presId="urn:microsoft.com/office/officeart/2008/layout/HorizontalMultiLevelHierarchy"/>
    <dgm:cxn modelId="{4508C4B9-DE46-4685-9503-D989B9F9569A}" type="presParOf" srcId="{99C4F9CB-CBE5-4D14-84E3-7258BDD2CD43}" destId="{A9629827-1371-487E-B5FB-831DA3ECB52F}" srcOrd="0" destOrd="0" presId="urn:microsoft.com/office/officeart/2008/layout/HorizontalMultiLevelHierarchy"/>
    <dgm:cxn modelId="{64C9BAED-E31C-4329-9D9A-089CC316FF32}" type="presParOf" srcId="{E8E19053-B457-4378-A82D-FED9DC217194}" destId="{5F24403C-40E1-4981-B583-94FCBC81A0F4}" srcOrd="5" destOrd="0" presId="urn:microsoft.com/office/officeart/2008/layout/HorizontalMultiLevelHierarchy"/>
    <dgm:cxn modelId="{14901AB0-EDFF-4CF7-9482-13CDAC538310}" type="presParOf" srcId="{5F24403C-40E1-4981-B583-94FCBC81A0F4}" destId="{C421FF95-1858-4364-BC61-1F96DD02DF6A}" srcOrd="0" destOrd="0" presId="urn:microsoft.com/office/officeart/2008/layout/HorizontalMultiLevelHierarchy"/>
    <dgm:cxn modelId="{9798C226-AC17-4F8F-A358-D8E087EA6B32}" type="presParOf" srcId="{5F24403C-40E1-4981-B583-94FCBC81A0F4}" destId="{3F134080-2875-45D5-ADC0-938655311501}" srcOrd="1" destOrd="0" presId="urn:microsoft.com/office/officeart/2008/layout/HorizontalMultiLevelHierarchy"/>
    <dgm:cxn modelId="{4430AD43-FF08-4897-8AB0-A3A803CD4B94}" type="presParOf" srcId="{E8E19053-B457-4378-A82D-FED9DC217194}" destId="{9C39CCF5-BB6C-4AE0-802A-BFB5AE41CF15}" srcOrd="6" destOrd="0" presId="urn:microsoft.com/office/officeart/2008/layout/HorizontalMultiLevelHierarchy"/>
    <dgm:cxn modelId="{4BA2D8BB-51CB-483F-A4E1-764CFE0AF739}" type="presParOf" srcId="{9C39CCF5-BB6C-4AE0-802A-BFB5AE41CF15}" destId="{4EFF9149-5AF1-49DD-90A7-825EDD612C69}" srcOrd="0" destOrd="0" presId="urn:microsoft.com/office/officeart/2008/layout/HorizontalMultiLevelHierarchy"/>
    <dgm:cxn modelId="{C9960FFA-39AB-4DF0-BD94-E10147154634}" type="presParOf" srcId="{E8E19053-B457-4378-A82D-FED9DC217194}" destId="{AF9BBBE1-AC90-4364-A231-4407A3E6CCB9}" srcOrd="7" destOrd="0" presId="urn:microsoft.com/office/officeart/2008/layout/HorizontalMultiLevelHierarchy"/>
    <dgm:cxn modelId="{9FE1D4C5-12A1-48B2-81B9-A98EC8E34D24}" type="presParOf" srcId="{AF9BBBE1-AC90-4364-A231-4407A3E6CCB9}" destId="{1CFF1C7E-13BE-46D1-8DF5-6E6F67FD7C12}" srcOrd="0" destOrd="0" presId="urn:microsoft.com/office/officeart/2008/layout/HorizontalMultiLevelHierarchy"/>
    <dgm:cxn modelId="{7F1CED08-5599-48E0-9418-77B751991A12}" type="presParOf" srcId="{AF9BBBE1-AC90-4364-A231-4407A3E6CCB9}" destId="{1DCAA002-499E-4732-86E3-3B57CE9DAC6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9D91BD-54A9-46F0-9B06-761E39BB9B1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FD7B59B-8898-43C3-8555-26BFA828ED16}">
      <dgm:prSet phldrT="[Текст]"/>
      <dgm:spPr/>
      <dgm:t>
        <a:bodyPr/>
        <a:lstStyle/>
        <a:p>
          <a:r>
            <a:rPr lang="ru-RU" dirty="0" smtClean="0"/>
            <a:t>Личностно ориентированная образовательная среда, которая обеспечит детям возможность удовлетворения (и развития) потребностей</a:t>
          </a:r>
          <a:endParaRPr lang="ru-RU" dirty="0"/>
        </a:p>
      </dgm:t>
    </dgm:pt>
    <dgm:pt modelId="{9B92DB8A-EF31-4FE6-9E6C-875F3D81631A}" type="parTrans" cxnId="{E6C8E517-95B3-462A-B388-E4F6BFECC61C}">
      <dgm:prSet/>
      <dgm:spPr/>
      <dgm:t>
        <a:bodyPr/>
        <a:lstStyle/>
        <a:p>
          <a:endParaRPr lang="ru-RU"/>
        </a:p>
      </dgm:t>
    </dgm:pt>
    <dgm:pt modelId="{E8A12CF8-8E83-41A9-B4A5-4D52723A0B3D}" type="sibTrans" cxnId="{E6C8E517-95B3-462A-B388-E4F6BFECC61C}">
      <dgm:prSet/>
      <dgm:spPr/>
      <dgm:t>
        <a:bodyPr/>
        <a:lstStyle/>
        <a:p>
          <a:endParaRPr lang="ru-RU"/>
        </a:p>
      </dgm:t>
    </dgm:pt>
    <dgm:pt modelId="{6BE6C555-8ACA-4EA1-9644-271F3387D2E7}">
      <dgm:prSet/>
      <dgm:spPr/>
      <dgm:t>
        <a:bodyPr/>
        <a:lstStyle/>
        <a:p>
          <a:r>
            <a:rPr lang="ru-RU" dirty="0" smtClean="0"/>
            <a:t>в безопасности; </a:t>
          </a:r>
          <a:endParaRPr lang="ru-RU" dirty="0" smtClean="0"/>
        </a:p>
      </dgm:t>
    </dgm:pt>
    <dgm:pt modelId="{07B19F8A-D589-46B6-B81E-D5793B61DC5A}" type="parTrans" cxnId="{C96EE82B-F7D5-4313-9A04-FBE6EC11B9AC}">
      <dgm:prSet/>
      <dgm:spPr/>
      <dgm:t>
        <a:bodyPr/>
        <a:lstStyle/>
        <a:p>
          <a:endParaRPr lang="ru-RU"/>
        </a:p>
      </dgm:t>
    </dgm:pt>
    <dgm:pt modelId="{DA39BE56-A2C2-4CE8-8950-F44733950274}" type="sibTrans" cxnId="{C96EE82B-F7D5-4313-9A04-FBE6EC11B9AC}">
      <dgm:prSet/>
      <dgm:spPr/>
      <dgm:t>
        <a:bodyPr/>
        <a:lstStyle/>
        <a:p>
          <a:endParaRPr lang="ru-RU"/>
        </a:p>
      </dgm:t>
    </dgm:pt>
    <dgm:pt modelId="{1E1A0D42-FB67-46B1-9DA7-F411154E591B}">
      <dgm:prSet/>
      <dgm:spPr/>
      <dgm:t>
        <a:bodyPr/>
        <a:lstStyle/>
        <a:p>
          <a:r>
            <a:rPr lang="ru-RU" dirty="0" smtClean="0"/>
            <a:t>в усвоении этических норм и правил; </a:t>
          </a:r>
          <a:endParaRPr lang="ru-RU" dirty="0" smtClean="0"/>
        </a:p>
      </dgm:t>
    </dgm:pt>
    <dgm:pt modelId="{ACC0AFC0-69E7-48C0-ACF0-968591E1AE67}" type="parTrans" cxnId="{FA849C60-5FA8-4FEA-967A-60908CF4F571}">
      <dgm:prSet/>
      <dgm:spPr/>
      <dgm:t>
        <a:bodyPr/>
        <a:lstStyle/>
        <a:p>
          <a:endParaRPr lang="ru-RU"/>
        </a:p>
      </dgm:t>
    </dgm:pt>
    <dgm:pt modelId="{1940C464-7EEB-4EE5-B7C3-A022F8371E63}" type="sibTrans" cxnId="{FA849C60-5FA8-4FEA-967A-60908CF4F571}">
      <dgm:prSet/>
      <dgm:spPr/>
      <dgm:t>
        <a:bodyPr/>
        <a:lstStyle/>
        <a:p>
          <a:endParaRPr lang="ru-RU"/>
        </a:p>
      </dgm:t>
    </dgm:pt>
    <dgm:pt modelId="{E4687670-5DC1-4E6B-8AB0-9B8739311898}">
      <dgm:prSet/>
      <dgm:spPr/>
      <dgm:t>
        <a:bodyPr/>
        <a:lstStyle/>
        <a:p>
          <a:r>
            <a:rPr lang="ru-RU" dirty="0" smtClean="0"/>
            <a:t>в любви и признании, общественном одобрении; </a:t>
          </a:r>
          <a:endParaRPr lang="ru-RU" dirty="0" smtClean="0"/>
        </a:p>
      </dgm:t>
    </dgm:pt>
    <dgm:pt modelId="{565111DC-27FE-48D8-8DFC-C9AE4427FF6A}" type="parTrans" cxnId="{5646E62F-EA83-4887-BB81-71181606AF0F}">
      <dgm:prSet/>
      <dgm:spPr/>
      <dgm:t>
        <a:bodyPr/>
        <a:lstStyle/>
        <a:p>
          <a:endParaRPr lang="ru-RU"/>
        </a:p>
      </dgm:t>
    </dgm:pt>
    <dgm:pt modelId="{3331E6D1-84FB-44D4-9603-064F1E2A28FE}" type="sibTrans" cxnId="{5646E62F-EA83-4887-BB81-71181606AF0F}">
      <dgm:prSet/>
      <dgm:spPr/>
      <dgm:t>
        <a:bodyPr/>
        <a:lstStyle/>
        <a:p>
          <a:endParaRPr lang="ru-RU"/>
        </a:p>
      </dgm:t>
    </dgm:pt>
    <dgm:pt modelId="{B1E5EC36-7EBE-4DCD-BE39-288D79ECB60E}">
      <dgm:prSet/>
      <dgm:spPr/>
      <dgm:t>
        <a:bodyPr/>
        <a:lstStyle/>
        <a:p>
          <a:r>
            <a:rPr lang="ru-RU" dirty="0" smtClean="0"/>
            <a:t>в труде, значимой деятельности; </a:t>
          </a:r>
          <a:endParaRPr lang="ru-RU" dirty="0" smtClean="0"/>
        </a:p>
      </dgm:t>
    </dgm:pt>
    <dgm:pt modelId="{76E884B8-B680-4BF4-8601-3DE58E9BD74D}" type="parTrans" cxnId="{CAFE2A60-108F-4362-952F-FA21ED99C5B8}">
      <dgm:prSet/>
      <dgm:spPr/>
      <dgm:t>
        <a:bodyPr/>
        <a:lstStyle/>
        <a:p>
          <a:endParaRPr lang="ru-RU"/>
        </a:p>
      </dgm:t>
    </dgm:pt>
    <dgm:pt modelId="{E2CF7817-5A03-4A50-8390-B23A8693794E}" type="sibTrans" cxnId="{CAFE2A60-108F-4362-952F-FA21ED99C5B8}">
      <dgm:prSet/>
      <dgm:spPr/>
      <dgm:t>
        <a:bodyPr/>
        <a:lstStyle/>
        <a:p>
          <a:endParaRPr lang="ru-RU"/>
        </a:p>
      </dgm:t>
    </dgm:pt>
    <dgm:pt modelId="{7DE5B919-0DC4-48D3-B6D3-C8C8649B65BA}">
      <dgm:prSet/>
      <dgm:spPr/>
      <dgm:t>
        <a:bodyPr/>
        <a:lstStyle/>
        <a:p>
          <a:r>
            <a:rPr lang="ru-RU" dirty="0" smtClean="0"/>
            <a:t>в самопознании, познавательной потребности и пр.</a:t>
          </a:r>
          <a:endParaRPr lang="ru-RU" dirty="0"/>
        </a:p>
      </dgm:t>
    </dgm:pt>
    <dgm:pt modelId="{43F28103-52FE-4EE9-94B5-29A3E1A799F4}" type="parTrans" cxnId="{CE79BDB3-39F1-4397-A2A7-DF7EBC7CEB5F}">
      <dgm:prSet/>
      <dgm:spPr/>
      <dgm:t>
        <a:bodyPr/>
        <a:lstStyle/>
        <a:p>
          <a:endParaRPr lang="ru-RU"/>
        </a:p>
      </dgm:t>
    </dgm:pt>
    <dgm:pt modelId="{5C0FA495-1AD2-4FDC-BA42-F508E240E611}" type="sibTrans" cxnId="{CE79BDB3-39F1-4397-A2A7-DF7EBC7CEB5F}">
      <dgm:prSet/>
      <dgm:spPr/>
      <dgm:t>
        <a:bodyPr/>
        <a:lstStyle/>
        <a:p>
          <a:endParaRPr lang="ru-RU"/>
        </a:p>
      </dgm:t>
    </dgm:pt>
    <dgm:pt modelId="{FBAB3584-FF89-473D-8E5B-502E1CE43D40}" type="pres">
      <dgm:prSet presAssocID="{589D91BD-54A9-46F0-9B06-761E39BB9B1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1E5B97-5908-4A7A-BFA4-F96810418C0E}" type="pres">
      <dgm:prSet presAssocID="{AFD7B59B-8898-43C3-8555-26BFA828ED16}" presName="root" presStyleCnt="0"/>
      <dgm:spPr/>
    </dgm:pt>
    <dgm:pt modelId="{A72E034D-023D-4597-B6C4-CE67CD3B9CEA}" type="pres">
      <dgm:prSet presAssocID="{AFD7B59B-8898-43C3-8555-26BFA828ED16}" presName="rootComposite" presStyleCnt="0"/>
      <dgm:spPr/>
    </dgm:pt>
    <dgm:pt modelId="{AC59FBC6-BAF1-4D77-BBBF-BFA8897AE153}" type="pres">
      <dgm:prSet presAssocID="{AFD7B59B-8898-43C3-8555-26BFA828ED16}" presName="rootText" presStyleLbl="node1" presStyleIdx="0" presStyleCnt="1" custScaleX="266821"/>
      <dgm:spPr/>
      <dgm:t>
        <a:bodyPr/>
        <a:lstStyle/>
        <a:p>
          <a:endParaRPr lang="ru-RU"/>
        </a:p>
      </dgm:t>
    </dgm:pt>
    <dgm:pt modelId="{B4BFA113-BBD2-4786-A78E-46849B080593}" type="pres">
      <dgm:prSet presAssocID="{AFD7B59B-8898-43C3-8555-26BFA828ED16}" presName="rootConnector" presStyleLbl="node1" presStyleIdx="0" presStyleCnt="1"/>
      <dgm:spPr/>
    </dgm:pt>
    <dgm:pt modelId="{4309FE0B-8EFA-4F76-ABF9-64687D11D9D2}" type="pres">
      <dgm:prSet presAssocID="{AFD7B59B-8898-43C3-8555-26BFA828ED16}" presName="childShape" presStyleCnt="0"/>
      <dgm:spPr/>
    </dgm:pt>
    <dgm:pt modelId="{36A1F033-6963-4E6F-9134-3FB0EE7AC14F}" type="pres">
      <dgm:prSet presAssocID="{07B19F8A-D589-46B6-B81E-D5793B61DC5A}" presName="Name13" presStyleLbl="parChTrans1D2" presStyleIdx="0" presStyleCnt="5"/>
      <dgm:spPr/>
    </dgm:pt>
    <dgm:pt modelId="{CE303DF6-40CF-4E81-B6A5-66A667B6D956}" type="pres">
      <dgm:prSet presAssocID="{6BE6C555-8ACA-4EA1-9644-271F3387D2E7}" presName="childText" presStyleLbl="bgAcc1" presStyleIdx="0" presStyleCnt="5" custScaleX="193091">
        <dgm:presLayoutVars>
          <dgm:bulletEnabled val="1"/>
        </dgm:presLayoutVars>
      </dgm:prSet>
      <dgm:spPr/>
    </dgm:pt>
    <dgm:pt modelId="{E5C5B2AC-D995-4CBD-9208-9E454759CB78}" type="pres">
      <dgm:prSet presAssocID="{ACC0AFC0-69E7-48C0-ACF0-968591E1AE67}" presName="Name13" presStyleLbl="parChTrans1D2" presStyleIdx="1" presStyleCnt="5"/>
      <dgm:spPr/>
    </dgm:pt>
    <dgm:pt modelId="{C0C0AA2C-1AC8-4A98-94B9-F9C1E6018829}" type="pres">
      <dgm:prSet presAssocID="{1E1A0D42-FB67-46B1-9DA7-F411154E591B}" presName="childText" presStyleLbl="bgAcc1" presStyleIdx="1" presStyleCnt="5" custScaleX="193090" custLinFactNeighborX="-1532" custLinFactNeighborY="3144">
        <dgm:presLayoutVars>
          <dgm:bulletEnabled val="1"/>
        </dgm:presLayoutVars>
      </dgm:prSet>
      <dgm:spPr/>
    </dgm:pt>
    <dgm:pt modelId="{1DC1A1CD-10DF-448A-A7F1-ADD27E067359}" type="pres">
      <dgm:prSet presAssocID="{565111DC-27FE-48D8-8DFC-C9AE4427FF6A}" presName="Name13" presStyleLbl="parChTrans1D2" presStyleIdx="2" presStyleCnt="5"/>
      <dgm:spPr/>
    </dgm:pt>
    <dgm:pt modelId="{1D896689-1A9D-44BB-B104-0792506E9F51}" type="pres">
      <dgm:prSet presAssocID="{E4687670-5DC1-4E6B-8AB0-9B8739311898}" presName="childText" presStyleLbl="bgAcc1" presStyleIdx="2" presStyleCnt="5" custScaleX="193142">
        <dgm:presLayoutVars>
          <dgm:bulletEnabled val="1"/>
        </dgm:presLayoutVars>
      </dgm:prSet>
      <dgm:spPr/>
    </dgm:pt>
    <dgm:pt modelId="{3EED08CA-3C40-4A77-A10E-C7816EEBEEA9}" type="pres">
      <dgm:prSet presAssocID="{76E884B8-B680-4BF4-8601-3DE58E9BD74D}" presName="Name13" presStyleLbl="parChTrans1D2" presStyleIdx="3" presStyleCnt="5"/>
      <dgm:spPr/>
    </dgm:pt>
    <dgm:pt modelId="{772D9254-0A27-4070-B0D6-7B6809049129}" type="pres">
      <dgm:prSet presAssocID="{B1E5EC36-7EBE-4DCD-BE39-288D79ECB60E}" presName="childText" presStyleLbl="bgAcc1" presStyleIdx="3" presStyleCnt="5" custScaleX="193142">
        <dgm:presLayoutVars>
          <dgm:bulletEnabled val="1"/>
        </dgm:presLayoutVars>
      </dgm:prSet>
      <dgm:spPr/>
    </dgm:pt>
    <dgm:pt modelId="{3D546B46-32EC-4417-BE01-6618BDA353A8}" type="pres">
      <dgm:prSet presAssocID="{43F28103-52FE-4EE9-94B5-29A3E1A799F4}" presName="Name13" presStyleLbl="parChTrans1D2" presStyleIdx="4" presStyleCnt="5"/>
      <dgm:spPr/>
    </dgm:pt>
    <dgm:pt modelId="{00577ECA-609B-463D-8E47-F831A8892235}" type="pres">
      <dgm:prSet presAssocID="{7DE5B919-0DC4-48D3-B6D3-C8C8649B65BA}" presName="childText" presStyleLbl="bgAcc1" presStyleIdx="4" presStyleCnt="5" custScaleX="193142">
        <dgm:presLayoutVars>
          <dgm:bulletEnabled val="1"/>
        </dgm:presLayoutVars>
      </dgm:prSet>
      <dgm:spPr/>
    </dgm:pt>
  </dgm:ptLst>
  <dgm:cxnLst>
    <dgm:cxn modelId="{D21E217B-C30D-41D3-B8AC-631C848E7B87}" type="presOf" srcId="{AFD7B59B-8898-43C3-8555-26BFA828ED16}" destId="{AC59FBC6-BAF1-4D77-BBBF-BFA8897AE153}" srcOrd="0" destOrd="0" presId="urn:microsoft.com/office/officeart/2005/8/layout/hierarchy3"/>
    <dgm:cxn modelId="{0B1B1BFD-0A3A-4FAA-AABA-59C08B8CB411}" type="presOf" srcId="{E4687670-5DC1-4E6B-8AB0-9B8739311898}" destId="{1D896689-1A9D-44BB-B104-0792506E9F51}" srcOrd="0" destOrd="0" presId="urn:microsoft.com/office/officeart/2005/8/layout/hierarchy3"/>
    <dgm:cxn modelId="{4403437B-0616-45F8-9A91-C5A20C5DC409}" type="presOf" srcId="{AFD7B59B-8898-43C3-8555-26BFA828ED16}" destId="{B4BFA113-BBD2-4786-A78E-46849B080593}" srcOrd="1" destOrd="0" presId="urn:microsoft.com/office/officeart/2005/8/layout/hierarchy3"/>
    <dgm:cxn modelId="{FC15B646-775D-4B1E-A344-FBFB4C9018FD}" type="presOf" srcId="{ACC0AFC0-69E7-48C0-ACF0-968591E1AE67}" destId="{E5C5B2AC-D995-4CBD-9208-9E454759CB78}" srcOrd="0" destOrd="0" presId="urn:microsoft.com/office/officeart/2005/8/layout/hierarchy3"/>
    <dgm:cxn modelId="{EDB8DDBB-BF93-4A2F-B54D-6E221E187B5B}" type="presOf" srcId="{43F28103-52FE-4EE9-94B5-29A3E1A799F4}" destId="{3D546B46-32EC-4417-BE01-6618BDA353A8}" srcOrd="0" destOrd="0" presId="urn:microsoft.com/office/officeart/2005/8/layout/hierarchy3"/>
    <dgm:cxn modelId="{FA849C60-5FA8-4FEA-967A-60908CF4F571}" srcId="{AFD7B59B-8898-43C3-8555-26BFA828ED16}" destId="{1E1A0D42-FB67-46B1-9DA7-F411154E591B}" srcOrd="1" destOrd="0" parTransId="{ACC0AFC0-69E7-48C0-ACF0-968591E1AE67}" sibTransId="{1940C464-7EEB-4EE5-B7C3-A022F8371E63}"/>
    <dgm:cxn modelId="{20BAC1D8-A32B-4C9E-8E7A-F0721D62AD54}" type="presOf" srcId="{589D91BD-54A9-46F0-9B06-761E39BB9B18}" destId="{FBAB3584-FF89-473D-8E5B-502E1CE43D40}" srcOrd="0" destOrd="0" presId="urn:microsoft.com/office/officeart/2005/8/layout/hierarchy3"/>
    <dgm:cxn modelId="{CAFE2A60-108F-4362-952F-FA21ED99C5B8}" srcId="{AFD7B59B-8898-43C3-8555-26BFA828ED16}" destId="{B1E5EC36-7EBE-4DCD-BE39-288D79ECB60E}" srcOrd="3" destOrd="0" parTransId="{76E884B8-B680-4BF4-8601-3DE58E9BD74D}" sibTransId="{E2CF7817-5A03-4A50-8390-B23A8693794E}"/>
    <dgm:cxn modelId="{50365E11-E200-4EA3-B294-C924107FCC89}" type="presOf" srcId="{07B19F8A-D589-46B6-B81E-D5793B61DC5A}" destId="{36A1F033-6963-4E6F-9134-3FB0EE7AC14F}" srcOrd="0" destOrd="0" presId="urn:microsoft.com/office/officeart/2005/8/layout/hierarchy3"/>
    <dgm:cxn modelId="{F777FCCE-1CB8-400B-AB20-8720A32502AC}" type="presOf" srcId="{565111DC-27FE-48D8-8DFC-C9AE4427FF6A}" destId="{1DC1A1CD-10DF-448A-A7F1-ADD27E067359}" srcOrd="0" destOrd="0" presId="urn:microsoft.com/office/officeart/2005/8/layout/hierarchy3"/>
    <dgm:cxn modelId="{9AD1CB2E-8B6A-4BF4-B39A-B0C4FC5295DD}" type="presOf" srcId="{1E1A0D42-FB67-46B1-9DA7-F411154E591B}" destId="{C0C0AA2C-1AC8-4A98-94B9-F9C1E6018829}" srcOrd="0" destOrd="0" presId="urn:microsoft.com/office/officeart/2005/8/layout/hierarchy3"/>
    <dgm:cxn modelId="{E6C8E517-95B3-462A-B388-E4F6BFECC61C}" srcId="{589D91BD-54A9-46F0-9B06-761E39BB9B18}" destId="{AFD7B59B-8898-43C3-8555-26BFA828ED16}" srcOrd="0" destOrd="0" parTransId="{9B92DB8A-EF31-4FE6-9E6C-875F3D81631A}" sibTransId="{E8A12CF8-8E83-41A9-B4A5-4D52723A0B3D}"/>
    <dgm:cxn modelId="{CD4FB902-1A6C-43B7-9D1F-C7D6F58FEBBB}" type="presOf" srcId="{6BE6C555-8ACA-4EA1-9644-271F3387D2E7}" destId="{CE303DF6-40CF-4E81-B6A5-66A667B6D956}" srcOrd="0" destOrd="0" presId="urn:microsoft.com/office/officeart/2005/8/layout/hierarchy3"/>
    <dgm:cxn modelId="{2DC38AA3-8E47-4F1A-9447-77F77111793E}" type="presOf" srcId="{76E884B8-B680-4BF4-8601-3DE58E9BD74D}" destId="{3EED08CA-3C40-4A77-A10E-C7816EEBEEA9}" srcOrd="0" destOrd="0" presId="urn:microsoft.com/office/officeart/2005/8/layout/hierarchy3"/>
    <dgm:cxn modelId="{CE79BDB3-39F1-4397-A2A7-DF7EBC7CEB5F}" srcId="{AFD7B59B-8898-43C3-8555-26BFA828ED16}" destId="{7DE5B919-0DC4-48D3-B6D3-C8C8649B65BA}" srcOrd="4" destOrd="0" parTransId="{43F28103-52FE-4EE9-94B5-29A3E1A799F4}" sibTransId="{5C0FA495-1AD2-4FDC-BA42-F508E240E611}"/>
    <dgm:cxn modelId="{6327076E-BF61-47F3-B83F-2E2E2094258A}" type="presOf" srcId="{B1E5EC36-7EBE-4DCD-BE39-288D79ECB60E}" destId="{772D9254-0A27-4070-B0D6-7B6809049129}" srcOrd="0" destOrd="0" presId="urn:microsoft.com/office/officeart/2005/8/layout/hierarchy3"/>
    <dgm:cxn modelId="{C96EE82B-F7D5-4313-9A04-FBE6EC11B9AC}" srcId="{AFD7B59B-8898-43C3-8555-26BFA828ED16}" destId="{6BE6C555-8ACA-4EA1-9644-271F3387D2E7}" srcOrd="0" destOrd="0" parTransId="{07B19F8A-D589-46B6-B81E-D5793B61DC5A}" sibTransId="{DA39BE56-A2C2-4CE8-8950-F44733950274}"/>
    <dgm:cxn modelId="{AD08F91A-7A22-4351-B410-E86BDEAB8370}" type="presOf" srcId="{7DE5B919-0DC4-48D3-B6D3-C8C8649B65BA}" destId="{00577ECA-609B-463D-8E47-F831A8892235}" srcOrd="0" destOrd="0" presId="urn:microsoft.com/office/officeart/2005/8/layout/hierarchy3"/>
    <dgm:cxn modelId="{5646E62F-EA83-4887-BB81-71181606AF0F}" srcId="{AFD7B59B-8898-43C3-8555-26BFA828ED16}" destId="{E4687670-5DC1-4E6B-8AB0-9B8739311898}" srcOrd="2" destOrd="0" parTransId="{565111DC-27FE-48D8-8DFC-C9AE4427FF6A}" sibTransId="{3331E6D1-84FB-44D4-9603-064F1E2A28FE}"/>
    <dgm:cxn modelId="{48FCE830-8339-4499-BE31-3AB2EC04D730}" type="presParOf" srcId="{FBAB3584-FF89-473D-8E5B-502E1CE43D40}" destId="{9E1E5B97-5908-4A7A-BFA4-F96810418C0E}" srcOrd="0" destOrd="0" presId="urn:microsoft.com/office/officeart/2005/8/layout/hierarchy3"/>
    <dgm:cxn modelId="{2CC7C70D-1CBB-4874-A3D3-701F514D7AAD}" type="presParOf" srcId="{9E1E5B97-5908-4A7A-BFA4-F96810418C0E}" destId="{A72E034D-023D-4597-B6C4-CE67CD3B9CEA}" srcOrd="0" destOrd="0" presId="urn:microsoft.com/office/officeart/2005/8/layout/hierarchy3"/>
    <dgm:cxn modelId="{13390384-803C-4A97-A0D8-415CDFD52590}" type="presParOf" srcId="{A72E034D-023D-4597-B6C4-CE67CD3B9CEA}" destId="{AC59FBC6-BAF1-4D77-BBBF-BFA8897AE153}" srcOrd="0" destOrd="0" presId="urn:microsoft.com/office/officeart/2005/8/layout/hierarchy3"/>
    <dgm:cxn modelId="{3F9C5521-D4D3-49EC-A43A-6F1021304D32}" type="presParOf" srcId="{A72E034D-023D-4597-B6C4-CE67CD3B9CEA}" destId="{B4BFA113-BBD2-4786-A78E-46849B080593}" srcOrd="1" destOrd="0" presId="urn:microsoft.com/office/officeart/2005/8/layout/hierarchy3"/>
    <dgm:cxn modelId="{41D04CF3-0EDA-447E-B10D-6AFF7A43009E}" type="presParOf" srcId="{9E1E5B97-5908-4A7A-BFA4-F96810418C0E}" destId="{4309FE0B-8EFA-4F76-ABF9-64687D11D9D2}" srcOrd="1" destOrd="0" presId="urn:microsoft.com/office/officeart/2005/8/layout/hierarchy3"/>
    <dgm:cxn modelId="{6ADE976D-2E8C-4D8D-8B04-226F5ECD8A18}" type="presParOf" srcId="{4309FE0B-8EFA-4F76-ABF9-64687D11D9D2}" destId="{36A1F033-6963-4E6F-9134-3FB0EE7AC14F}" srcOrd="0" destOrd="0" presId="urn:microsoft.com/office/officeart/2005/8/layout/hierarchy3"/>
    <dgm:cxn modelId="{10543607-3B67-4C2F-9000-72FF4527D38A}" type="presParOf" srcId="{4309FE0B-8EFA-4F76-ABF9-64687D11D9D2}" destId="{CE303DF6-40CF-4E81-B6A5-66A667B6D956}" srcOrd="1" destOrd="0" presId="urn:microsoft.com/office/officeart/2005/8/layout/hierarchy3"/>
    <dgm:cxn modelId="{D983367D-F687-4BD6-AE86-5A00C0AC51AB}" type="presParOf" srcId="{4309FE0B-8EFA-4F76-ABF9-64687D11D9D2}" destId="{E5C5B2AC-D995-4CBD-9208-9E454759CB78}" srcOrd="2" destOrd="0" presId="urn:microsoft.com/office/officeart/2005/8/layout/hierarchy3"/>
    <dgm:cxn modelId="{0C99BD6A-30CA-4C1F-B1FF-083C58E074BA}" type="presParOf" srcId="{4309FE0B-8EFA-4F76-ABF9-64687D11D9D2}" destId="{C0C0AA2C-1AC8-4A98-94B9-F9C1E6018829}" srcOrd="3" destOrd="0" presId="urn:microsoft.com/office/officeart/2005/8/layout/hierarchy3"/>
    <dgm:cxn modelId="{6E0DC423-D0ED-4ADF-BD42-DBE4863F60E5}" type="presParOf" srcId="{4309FE0B-8EFA-4F76-ABF9-64687D11D9D2}" destId="{1DC1A1CD-10DF-448A-A7F1-ADD27E067359}" srcOrd="4" destOrd="0" presId="urn:microsoft.com/office/officeart/2005/8/layout/hierarchy3"/>
    <dgm:cxn modelId="{85D5E4D6-0453-4093-863C-626008B29A68}" type="presParOf" srcId="{4309FE0B-8EFA-4F76-ABF9-64687D11D9D2}" destId="{1D896689-1A9D-44BB-B104-0792506E9F51}" srcOrd="5" destOrd="0" presId="urn:microsoft.com/office/officeart/2005/8/layout/hierarchy3"/>
    <dgm:cxn modelId="{DFA815BB-6F3C-427B-B45E-E6579C63FDA2}" type="presParOf" srcId="{4309FE0B-8EFA-4F76-ABF9-64687D11D9D2}" destId="{3EED08CA-3C40-4A77-A10E-C7816EEBEEA9}" srcOrd="6" destOrd="0" presId="urn:microsoft.com/office/officeart/2005/8/layout/hierarchy3"/>
    <dgm:cxn modelId="{E5AD6783-F185-4F0C-AF4E-5A873FE109C6}" type="presParOf" srcId="{4309FE0B-8EFA-4F76-ABF9-64687D11D9D2}" destId="{772D9254-0A27-4070-B0D6-7B6809049129}" srcOrd="7" destOrd="0" presId="urn:microsoft.com/office/officeart/2005/8/layout/hierarchy3"/>
    <dgm:cxn modelId="{B1134372-A6FD-4D02-9447-3942A72CB45D}" type="presParOf" srcId="{4309FE0B-8EFA-4F76-ABF9-64687D11D9D2}" destId="{3D546B46-32EC-4417-BE01-6618BDA353A8}" srcOrd="8" destOrd="0" presId="urn:microsoft.com/office/officeart/2005/8/layout/hierarchy3"/>
    <dgm:cxn modelId="{0270C86E-E1C0-462D-8903-AF0EEA4AE75D}" type="presParOf" srcId="{4309FE0B-8EFA-4F76-ABF9-64687D11D9D2}" destId="{00577ECA-609B-463D-8E47-F831A8892235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AF0C67-2329-4574-A8E1-BD01E23BFE4E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B028B8C-1DD2-4D1E-97C8-9C4E5343A40B}">
      <dgm:prSet phldrT="[Текст]"/>
      <dgm:spPr/>
      <dgm:t>
        <a:bodyPr/>
        <a:lstStyle/>
        <a:p>
          <a:r>
            <a:rPr lang="ru-RU" dirty="0" smtClean="0"/>
            <a:t>Преобладает визуальное восприятие</a:t>
          </a:r>
          <a:endParaRPr lang="ru-RU" dirty="0"/>
        </a:p>
      </dgm:t>
    </dgm:pt>
    <dgm:pt modelId="{40318568-56FE-49C1-B00B-D686BF3E95DA}" type="parTrans" cxnId="{3F2BD3D6-944D-4761-8922-71EC176CC6AD}">
      <dgm:prSet/>
      <dgm:spPr/>
      <dgm:t>
        <a:bodyPr/>
        <a:lstStyle/>
        <a:p>
          <a:endParaRPr lang="ru-RU"/>
        </a:p>
      </dgm:t>
    </dgm:pt>
    <dgm:pt modelId="{1E2FD52C-7560-48A2-A5A0-DAC2FDF12490}" type="sibTrans" cxnId="{3F2BD3D6-944D-4761-8922-71EC176CC6AD}">
      <dgm:prSet/>
      <dgm:spPr/>
      <dgm:t>
        <a:bodyPr/>
        <a:lstStyle/>
        <a:p>
          <a:endParaRPr lang="ru-RU"/>
        </a:p>
      </dgm:t>
    </dgm:pt>
    <dgm:pt modelId="{0C503058-A2A5-48CE-B85C-6030BAA1D2E9}">
      <dgm:prSet/>
      <dgm:spPr/>
      <dgm:t>
        <a:bodyPr/>
        <a:lstStyle/>
        <a:p>
          <a:r>
            <a:rPr lang="ru-RU" smtClean="0"/>
            <a:t>сдвиг в системе ценностей</a:t>
          </a:r>
          <a:endParaRPr lang="ru-RU" dirty="0" smtClean="0"/>
        </a:p>
      </dgm:t>
    </dgm:pt>
    <dgm:pt modelId="{3CFA53C1-97B0-4D21-9EAC-8EB4331C8DB0}" type="parTrans" cxnId="{7F117AE5-87B6-4735-8859-E72588C5D063}">
      <dgm:prSet/>
      <dgm:spPr/>
      <dgm:t>
        <a:bodyPr/>
        <a:lstStyle/>
        <a:p>
          <a:endParaRPr lang="ru-RU"/>
        </a:p>
      </dgm:t>
    </dgm:pt>
    <dgm:pt modelId="{475447AB-E18E-4C71-B171-A10EFC352AAA}" type="sibTrans" cxnId="{7F117AE5-87B6-4735-8859-E72588C5D063}">
      <dgm:prSet/>
      <dgm:spPr/>
      <dgm:t>
        <a:bodyPr/>
        <a:lstStyle/>
        <a:p>
          <a:endParaRPr lang="ru-RU"/>
        </a:p>
      </dgm:t>
    </dgm:pt>
    <dgm:pt modelId="{22000C1A-46F2-4A8F-888F-EFC9F9EF90AA}">
      <dgm:prSet phldrT="[Текст]"/>
      <dgm:spPr/>
      <dgm:t>
        <a:bodyPr/>
        <a:lstStyle/>
        <a:p>
          <a:r>
            <a:rPr lang="ru-RU" dirty="0" smtClean="0"/>
            <a:t>преобладают образные представления о мире</a:t>
          </a:r>
          <a:endParaRPr lang="ru-RU" dirty="0"/>
        </a:p>
      </dgm:t>
    </dgm:pt>
    <dgm:pt modelId="{E49194BB-5E1C-43F3-83F6-A481ADBE7996}" type="parTrans" cxnId="{03DA9845-8FB0-4E0C-98AB-B7D1B8C03443}">
      <dgm:prSet/>
      <dgm:spPr/>
      <dgm:t>
        <a:bodyPr/>
        <a:lstStyle/>
        <a:p>
          <a:endParaRPr lang="ru-RU"/>
        </a:p>
      </dgm:t>
    </dgm:pt>
    <dgm:pt modelId="{55749127-7AEF-41F5-AACE-C67168CCA059}" type="sibTrans" cxnId="{03DA9845-8FB0-4E0C-98AB-B7D1B8C03443}">
      <dgm:prSet/>
      <dgm:spPr/>
      <dgm:t>
        <a:bodyPr/>
        <a:lstStyle/>
        <a:p>
          <a:endParaRPr lang="ru-RU"/>
        </a:p>
      </dgm:t>
    </dgm:pt>
    <dgm:pt modelId="{F96E4E00-0E07-4869-B83E-A460DE41BD0E}" type="pres">
      <dgm:prSet presAssocID="{B5AF0C67-2329-4574-A8E1-BD01E23BFE4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3FF8538-5648-4643-B4C6-1B20152C19E9}" type="pres">
      <dgm:prSet presAssocID="{AB028B8C-1DD2-4D1E-97C8-9C4E5343A40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B4B0E-F44D-44CF-8791-6F47B34FEE5F}" type="pres">
      <dgm:prSet presAssocID="{22000C1A-46F2-4A8F-888F-EFC9F9EF90A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EFF57-B56B-48B9-A130-429915AC5617}" type="pres">
      <dgm:prSet presAssocID="{0C503058-A2A5-48CE-B85C-6030BAA1D2E9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DA9F4-E6CF-41D5-B61D-97227196A029}" type="presOf" srcId="{AB028B8C-1DD2-4D1E-97C8-9C4E5343A40B}" destId="{C3FF8538-5648-4643-B4C6-1B20152C19E9}" srcOrd="0" destOrd="0" presId="urn:microsoft.com/office/officeart/2009/3/layout/IncreasingArrowsProcess"/>
    <dgm:cxn modelId="{FBD7EB23-669F-42F6-88CC-2ED2D3C19D07}" type="presOf" srcId="{B5AF0C67-2329-4574-A8E1-BD01E23BFE4E}" destId="{F96E4E00-0E07-4869-B83E-A460DE41BD0E}" srcOrd="0" destOrd="0" presId="urn:microsoft.com/office/officeart/2009/3/layout/IncreasingArrowsProcess"/>
    <dgm:cxn modelId="{E4C58F74-0E51-46DC-9CB2-0B60F85FA832}" type="presOf" srcId="{0C503058-A2A5-48CE-B85C-6030BAA1D2E9}" destId="{DF0EFF57-B56B-48B9-A130-429915AC5617}" srcOrd="0" destOrd="0" presId="urn:microsoft.com/office/officeart/2009/3/layout/IncreasingArrowsProcess"/>
    <dgm:cxn modelId="{03DA9845-8FB0-4E0C-98AB-B7D1B8C03443}" srcId="{B5AF0C67-2329-4574-A8E1-BD01E23BFE4E}" destId="{22000C1A-46F2-4A8F-888F-EFC9F9EF90AA}" srcOrd="1" destOrd="0" parTransId="{E49194BB-5E1C-43F3-83F6-A481ADBE7996}" sibTransId="{55749127-7AEF-41F5-AACE-C67168CCA059}"/>
    <dgm:cxn modelId="{02289448-B83E-48A5-8DA2-0277D165DD16}" type="presOf" srcId="{22000C1A-46F2-4A8F-888F-EFC9F9EF90AA}" destId="{09FB4B0E-F44D-44CF-8791-6F47B34FEE5F}" srcOrd="0" destOrd="0" presId="urn:microsoft.com/office/officeart/2009/3/layout/IncreasingArrowsProcess"/>
    <dgm:cxn modelId="{7F117AE5-87B6-4735-8859-E72588C5D063}" srcId="{B5AF0C67-2329-4574-A8E1-BD01E23BFE4E}" destId="{0C503058-A2A5-48CE-B85C-6030BAA1D2E9}" srcOrd="2" destOrd="0" parTransId="{3CFA53C1-97B0-4D21-9EAC-8EB4331C8DB0}" sibTransId="{475447AB-E18E-4C71-B171-A10EFC352AAA}"/>
    <dgm:cxn modelId="{3F2BD3D6-944D-4761-8922-71EC176CC6AD}" srcId="{B5AF0C67-2329-4574-A8E1-BD01E23BFE4E}" destId="{AB028B8C-1DD2-4D1E-97C8-9C4E5343A40B}" srcOrd="0" destOrd="0" parTransId="{40318568-56FE-49C1-B00B-D686BF3E95DA}" sibTransId="{1E2FD52C-7560-48A2-A5A0-DAC2FDF12490}"/>
    <dgm:cxn modelId="{D087BB57-2377-49D3-8A3C-AA820C02F6BE}" type="presParOf" srcId="{F96E4E00-0E07-4869-B83E-A460DE41BD0E}" destId="{C3FF8538-5648-4643-B4C6-1B20152C19E9}" srcOrd="0" destOrd="0" presId="urn:microsoft.com/office/officeart/2009/3/layout/IncreasingArrowsProcess"/>
    <dgm:cxn modelId="{8D114703-7CD9-4DC2-A6D5-4486A13DDF09}" type="presParOf" srcId="{F96E4E00-0E07-4869-B83E-A460DE41BD0E}" destId="{09FB4B0E-F44D-44CF-8791-6F47B34FEE5F}" srcOrd="1" destOrd="0" presId="urn:microsoft.com/office/officeart/2009/3/layout/IncreasingArrowsProcess"/>
    <dgm:cxn modelId="{BBE35376-5F01-4098-87FB-4097CAA99F2C}" type="presParOf" srcId="{F96E4E00-0E07-4869-B83E-A460DE41BD0E}" destId="{DF0EFF57-B56B-48B9-A130-429915AC5617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238AFD-E4FC-43F3-834F-E2ED10458121}" type="doc">
      <dgm:prSet loTypeId="urn:microsoft.com/office/officeart/2005/8/layout/chart3" loCatId="cycle" qsTypeId="urn:microsoft.com/office/officeart/2005/8/quickstyle/simple5" qsCatId="simple" csTypeId="urn:microsoft.com/office/officeart/2005/8/colors/colorful4" csCatId="colorful" phldr="1"/>
      <dgm:spPr/>
    </dgm:pt>
    <dgm:pt modelId="{6A1DA645-7CAD-4FDB-987C-ABD971F1D02F}">
      <dgm:prSet phldrT="[Текст]" custT="1"/>
      <dgm:spPr/>
      <dgm:t>
        <a:bodyPr/>
        <a:lstStyle/>
        <a:p>
          <a:r>
            <a:rPr lang="ru-RU" sz="1600" dirty="0" smtClean="0"/>
            <a:t>А. Способность работать в личностной парадигме</a:t>
          </a:r>
          <a:endParaRPr lang="ru-RU" sz="1600" dirty="0"/>
        </a:p>
      </dgm:t>
    </dgm:pt>
    <dgm:pt modelId="{5E02C3C4-98D4-4F7A-B2EF-1DCC7EAC6693}" type="parTrans" cxnId="{475D5D89-5A56-46CC-9C1D-7CACA5EE72EA}">
      <dgm:prSet/>
      <dgm:spPr/>
      <dgm:t>
        <a:bodyPr/>
        <a:lstStyle/>
        <a:p>
          <a:endParaRPr lang="ru-RU"/>
        </a:p>
      </dgm:t>
    </dgm:pt>
    <dgm:pt modelId="{58E1C06F-7601-4F18-ADAB-4903C421E1DD}" type="sibTrans" cxnId="{475D5D89-5A56-46CC-9C1D-7CACA5EE72EA}">
      <dgm:prSet/>
      <dgm:spPr/>
      <dgm:t>
        <a:bodyPr/>
        <a:lstStyle/>
        <a:p>
          <a:endParaRPr lang="ru-RU"/>
        </a:p>
      </dgm:t>
    </dgm:pt>
    <dgm:pt modelId="{550A5906-CAF7-40E3-BFDF-FA39A04BB0ED}">
      <dgm:prSet custT="1"/>
      <dgm:spPr/>
      <dgm:t>
        <a:bodyPr/>
        <a:lstStyle/>
        <a:p>
          <a:r>
            <a:rPr lang="ru-RU" sz="1300" dirty="0" smtClean="0"/>
            <a:t>В. Готовность к саморазвитию, изменению, способность вписываться в постоянно меняющуюся среду, анализировать педагогический процесс.</a:t>
          </a:r>
          <a:endParaRPr lang="ru-RU" sz="1300" dirty="0"/>
        </a:p>
      </dgm:t>
    </dgm:pt>
    <dgm:pt modelId="{AE595239-6C08-4801-82A9-9A434D0BD142}" type="parTrans" cxnId="{A1AFDE8D-3C19-4DF0-BB49-8EA261E069BE}">
      <dgm:prSet/>
      <dgm:spPr/>
      <dgm:t>
        <a:bodyPr/>
        <a:lstStyle/>
        <a:p>
          <a:endParaRPr lang="ru-RU"/>
        </a:p>
      </dgm:t>
    </dgm:pt>
    <dgm:pt modelId="{6FA4730B-307E-49DA-A485-EF4014650332}" type="sibTrans" cxnId="{A1AFDE8D-3C19-4DF0-BB49-8EA261E069BE}">
      <dgm:prSet/>
      <dgm:spPr/>
      <dgm:t>
        <a:bodyPr/>
        <a:lstStyle/>
        <a:p>
          <a:endParaRPr lang="ru-RU"/>
        </a:p>
      </dgm:t>
    </dgm:pt>
    <dgm:pt modelId="{54C87F36-A6E8-46D0-A0B9-778E5C4EB8F6}">
      <dgm:prSet phldrT="[Текст]" custT="1"/>
      <dgm:spPr/>
      <dgm:t>
        <a:bodyPr/>
        <a:lstStyle/>
        <a:p>
          <a:r>
            <a:rPr lang="ru-RU" sz="1400" dirty="0" smtClean="0"/>
            <a:t>Б. Профессиональное знание возрастной педагогики и психологии, владение соответствующими методиками и технологиями.</a:t>
          </a:r>
          <a:endParaRPr lang="ru-RU" sz="1400" dirty="0"/>
        </a:p>
      </dgm:t>
    </dgm:pt>
    <dgm:pt modelId="{E75FE7C4-8945-4284-901F-0A273FDC52A0}" type="parTrans" cxnId="{EF3286EE-26FA-4F07-AE1F-CD02712E60B7}">
      <dgm:prSet/>
      <dgm:spPr/>
      <dgm:t>
        <a:bodyPr/>
        <a:lstStyle/>
        <a:p>
          <a:endParaRPr lang="ru-RU"/>
        </a:p>
      </dgm:t>
    </dgm:pt>
    <dgm:pt modelId="{D12D80EB-AE5C-4A74-8BB6-7EFECEDBA3E7}" type="sibTrans" cxnId="{EF3286EE-26FA-4F07-AE1F-CD02712E60B7}">
      <dgm:prSet/>
      <dgm:spPr/>
      <dgm:t>
        <a:bodyPr/>
        <a:lstStyle/>
        <a:p>
          <a:endParaRPr lang="ru-RU"/>
        </a:p>
      </dgm:t>
    </dgm:pt>
    <dgm:pt modelId="{87A10E03-E3CC-487C-8904-B9E0CC5A288E}" type="pres">
      <dgm:prSet presAssocID="{32238AFD-E4FC-43F3-834F-E2ED10458121}" presName="compositeShape" presStyleCnt="0">
        <dgm:presLayoutVars>
          <dgm:chMax val="7"/>
          <dgm:dir/>
          <dgm:resizeHandles val="exact"/>
        </dgm:presLayoutVars>
      </dgm:prSet>
      <dgm:spPr/>
    </dgm:pt>
    <dgm:pt modelId="{4ECF82AD-C6F7-435E-B3F4-E232EAE6A0E9}" type="pres">
      <dgm:prSet presAssocID="{32238AFD-E4FC-43F3-834F-E2ED10458121}" presName="wedge1" presStyleLbl="node1" presStyleIdx="0" presStyleCnt="3"/>
      <dgm:spPr/>
      <dgm:t>
        <a:bodyPr/>
        <a:lstStyle/>
        <a:p>
          <a:endParaRPr lang="ru-RU"/>
        </a:p>
      </dgm:t>
    </dgm:pt>
    <dgm:pt modelId="{75689DC0-E1AE-4429-855A-735F1FE562F0}" type="pres">
      <dgm:prSet presAssocID="{32238AFD-E4FC-43F3-834F-E2ED1045812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6FABA-1859-4ADC-83BA-E6CF4E314D70}" type="pres">
      <dgm:prSet presAssocID="{32238AFD-E4FC-43F3-834F-E2ED10458121}" presName="wedge2" presStyleLbl="node1" presStyleIdx="1" presStyleCnt="3" custLinFactNeighborX="204" custLinFactNeighborY="100"/>
      <dgm:spPr/>
      <dgm:t>
        <a:bodyPr/>
        <a:lstStyle/>
        <a:p>
          <a:endParaRPr lang="ru-RU"/>
        </a:p>
      </dgm:t>
    </dgm:pt>
    <dgm:pt modelId="{8F4FA634-7AAE-4E58-8905-1037DEACCE7F}" type="pres">
      <dgm:prSet presAssocID="{32238AFD-E4FC-43F3-834F-E2ED1045812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C621F-C361-479A-97B1-D52979045CAB}" type="pres">
      <dgm:prSet presAssocID="{32238AFD-E4FC-43F3-834F-E2ED10458121}" presName="wedge3" presStyleLbl="node1" presStyleIdx="2" presStyleCnt="3"/>
      <dgm:spPr/>
      <dgm:t>
        <a:bodyPr/>
        <a:lstStyle/>
        <a:p>
          <a:endParaRPr lang="ru-RU"/>
        </a:p>
      </dgm:t>
    </dgm:pt>
    <dgm:pt modelId="{D6D687D9-618C-4A08-9630-EEEB85D8B2AF}" type="pres">
      <dgm:prSet presAssocID="{32238AFD-E4FC-43F3-834F-E2ED1045812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0C89C-40E4-47E7-91A7-8D177C505629}" type="presOf" srcId="{54C87F36-A6E8-46D0-A0B9-778E5C4EB8F6}" destId="{8F4FA634-7AAE-4E58-8905-1037DEACCE7F}" srcOrd="1" destOrd="0" presId="urn:microsoft.com/office/officeart/2005/8/layout/chart3"/>
    <dgm:cxn modelId="{822D35C9-888B-4B55-8FAA-2D12BBB8F6E5}" type="presOf" srcId="{6A1DA645-7CAD-4FDB-987C-ABD971F1D02F}" destId="{75689DC0-E1AE-4429-855A-735F1FE562F0}" srcOrd="1" destOrd="0" presId="urn:microsoft.com/office/officeart/2005/8/layout/chart3"/>
    <dgm:cxn modelId="{75C393E4-1E55-4211-A15C-A55754AEFF90}" type="presOf" srcId="{550A5906-CAF7-40E3-BFDF-FA39A04BB0ED}" destId="{D6D687D9-618C-4A08-9630-EEEB85D8B2AF}" srcOrd="1" destOrd="0" presId="urn:microsoft.com/office/officeart/2005/8/layout/chart3"/>
    <dgm:cxn modelId="{EF3286EE-26FA-4F07-AE1F-CD02712E60B7}" srcId="{32238AFD-E4FC-43F3-834F-E2ED10458121}" destId="{54C87F36-A6E8-46D0-A0B9-778E5C4EB8F6}" srcOrd="1" destOrd="0" parTransId="{E75FE7C4-8945-4284-901F-0A273FDC52A0}" sibTransId="{D12D80EB-AE5C-4A74-8BB6-7EFECEDBA3E7}"/>
    <dgm:cxn modelId="{DE32E4AF-8367-48BE-9495-3477E6A14578}" type="presOf" srcId="{550A5906-CAF7-40E3-BFDF-FA39A04BB0ED}" destId="{62AC621F-C361-479A-97B1-D52979045CAB}" srcOrd="0" destOrd="0" presId="urn:microsoft.com/office/officeart/2005/8/layout/chart3"/>
    <dgm:cxn modelId="{A3B5F659-07E6-44AB-BA2D-EF8FD4A6E785}" type="presOf" srcId="{6A1DA645-7CAD-4FDB-987C-ABD971F1D02F}" destId="{4ECF82AD-C6F7-435E-B3F4-E232EAE6A0E9}" srcOrd="0" destOrd="0" presId="urn:microsoft.com/office/officeart/2005/8/layout/chart3"/>
    <dgm:cxn modelId="{C710B991-3803-44DB-B838-075E5A5548EC}" type="presOf" srcId="{32238AFD-E4FC-43F3-834F-E2ED10458121}" destId="{87A10E03-E3CC-487C-8904-B9E0CC5A288E}" srcOrd="0" destOrd="0" presId="urn:microsoft.com/office/officeart/2005/8/layout/chart3"/>
    <dgm:cxn modelId="{71B94908-6C7E-42B1-8B02-B43EE9941901}" type="presOf" srcId="{54C87F36-A6E8-46D0-A0B9-778E5C4EB8F6}" destId="{7426FABA-1859-4ADC-83BA-E6CF4E314D70}" srcOrd="0" destOrd="0" presId="urn:microsoft.com/office/officeart/2005/8/layout/chart3"/>
    <dgm:cxn modelId="{A1AFDE8D-3C19-4DF0-BB49-8EA261E069BE}" srcId="{32238AFD-E4FC-43F3-834F-E2ED10458121}" destId="{550A5906-CAF7-40E3-BFDF-FA39A04BB0ED}" srcOrd="2" destOrd="0" parTransId="{AE595239-6C08-4801-82A9-9A434D0BD142}" sibTransId="{6FA4730B-307E-49DA-A485-EF4014650332}"/>
    <dgm:cxn modelId="{475D5D89-5A56-46CC-9C1D-7CACA5EE72EA}" srcId="{32238AFD-E4FC-43F3-834F-E2ED10458121}" destId="{6A1DA645-7CAD-4FDB-987C-ABD971F1D02F}" srcOrd="0" destOrd="0" parTransId="{5E02C3C4-98D4-4F7A-B2EF-1DCC7EAC6693}" sibTransId="{58E1C06F-7601-4F18-ADAB-4903C421E1DD}"/>
    <dgm:cxn modelId="{17107399-A3C1-48F7-840F-4800206B72AB}" type="presParOf" srcId="{87A10E03-E3CC-487C-8904-B9E0CC5A288E}" destId="{4ECF82AD-C6F7-435E-B3F4-E232EAE6A0E9}" srcOrd="0" destOrd="0" presId="urn:microsoft.com/office/officeart/2005/8/layout/chart3"/>
    <dgm:cxn modelId="{EA87507E-C20F-4F67-8331-FE8A4936E495}" type="presParOf" srcId="{87A10E03-E3CC-487C-8904-B9E0CC5A288E}" destId="{75689DC0-E1AE-4429-855A-735F1FE562F0}" srcOrd="1" destOrd="0" presId="urn:microsoft.com/office/officeart/2005/8/layout/chart3"/>
    <dgm:cxn modelId="{6B2B9829-AB90-4AE2-97AB-A6E3911F7FE8}" type="presParOf" srcId="{87A10E03-E3CC-487C-8904-B9E0CC5A288E}" destId="{7426FABA-1859-4ADC-83BA-E6CF4E314D70}" srcOrd="2" destOrd="0" presId="urn:microsoft.com/office/officeart/2005/8/layout/chart3"/>
    <dgm:cxn modelId="{C0590FA2-FF1C-48A2-8246-6F1D9D38169B}" type="presParOf" srcId="{87A10E03-E3CC-487C-8904-B9E0CC5A288E}" destId="{8F4FA634-7AAE-4E58-8905-1037DEACCE7F}" srcOrd="3" destOrd="0" presId="urn:microsoft.com/office/officeart/2005/8/layout/chart3"/>
    <dgm:cxn modelId="{FC8D5D46-B065-4797-9C30-B1DC16CA077A}" type="presParOf" srcId="{87A10E03-E3CC-487C-8904-B9E0CC5A288E}" destId="{62AC621F-C361-479A-97B1-D52979045CAB}" srcOrd="4" destOrd="0" presId="urn:microsoft.com/office/officeart/2005/8/layout/chart3"/>
    <dgm:cxn modelId="{33326A35-51DA-4036-B539-C0B9D00C4BD7}" type="presParOf" srcId="{87A10E03-E3CC-487C-8904-B9E0CC5A288E}" destId="{D6D687D9-618C-4A08-9630-EEEB85D8B2A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36848D-BC97-4FA6-B5FA-81E5DEE47D1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A18F229-F886-49A2-B4D0-6B716F6A0D40}">
      <dgm:prSet phldrT="[Текст]"/>
      <dgm:spPr/>
      <dgm:t>
        <a:bodyPr/>
        <a:lstStyle/>
        <a:p>
          <a:r>
            <a:rPr lang="ru-RU" dirty="0" smtClean="0"/>
            <a:t>разъяснение и участие родителей в осуществлении образовательной политики РФ</a:t>
          </a:r>
          <a:endParaRPr lang="ru-RU" dirty="0"/>
        </a:p>
      </dgm:t>
    </dgm:pt>
    <dgm:pt modelId="{ADF0ECF3-C050-44B8-A676-232298E0FA1C}" type="parTrans" cxnId="{BCF8DD8C-728C-49AC-965B-0CC2BA4120C8}">
      <dgm:prSet/>
      <dgm:spPr/>
      <dgm:t>
        <a:bodyPr/>
        <a:lstStyle/>
        <a:p>
          <a:endParaRPr lang="ru-RU"/>
        </a:p>
      </dgm:t>
    </dgm:pt>
    <dgm:pt modelId="{993C5546-FCA1-432E-933A-1A97923642B4}" type="sibTrans" cxnId="{BCF8DD8C-728C-49AC-965B-0CC2BA4120C8}">
      <dgm:prSet/>
      <dgm:spPr/>
      <dgm:t>
        <a:bodyPr/>
        <a:lstStyle/>
        <a:p>
          <a:endParaRPr lang="ru-RU"/>
        </a:p>
      </dgm:t>
    </dgm:pt>
    <dgm:pt modelId="{2B762889-C7A2-4C94-9F98-7CA0CC5DB78A}">
      <dgm:prSet/>
      <dgm:spPr/>
      <dgm:t>
        <a:bodyPr/>
        <a:lstStyle/>
        <a:p>
          <a:r>
            <a:rPr lang="ru-RU" dirty="0" smtClean="0"/>
            <a:t>пропаганда среди родителей идей развивающего </a:t>
          </a:r>
          <a:r>
            <a:rPr lang="ru-RU" dirty="0" err="1" smtClean="0"/>
            <a:t>образовани</a:t>
          </a:r>
          <a:r>
            <a:rPr lang="ru-RU" dirty="0" smtClean="0"/>
            <a:t>;</a:t>
          </a:r>
          <a:endParaRPr lang="ru-RU" dirty="0"/>
        </a:p>
      </dgm:t>
    </dgm:pt>
    <dgm:pt modelId="{CC31D97E-335B-488B-8E1D-258CE44435B8}" type="parTrans" cxnId="{9018FEED-5CF2-4B91-8DDF-104633B8C20B}">
      <dgm:prSet/>
      <dgm:spPr/>
      <dgm:t>
        <a:bodyPr/>
        <a:lstStyle/>
        <a:p>
          <a:endParaRPr lang="ru-RU"/>
        </a:p>
      </dgm:t>
    </dgm:pt>
    <dgm:pt modelId="{2F8C36A8-D81C-4F06-8C1A-5F7A01E41296}" type="sibTrans" cxnId="{9018FEED-5CF2-4B91-8DDF-104633B8C20B}">
      <dgm:prSet/>
      <dgm:spPr/>
      <dgm:t>
        <a:bodyPr/>
        <a:lstStyle/>
        <a:p>
          <a:endParaRPr lang="ru-RU"/>
        </a:p>
      </dgm:t>
    </dgm:pt>
    <dgm:pt modelId="{BA41C59C-0B88-49B7-9E36-63AABB22AB07}">
      <dgm:prSet/>
      <dgm:spPr/>
      <dgm:t>
        <a:bodyPr/>
        <a:lstStyle/>
        <a:p>
          <a:r>
            <a:rPr lang="ru-RU" dirty="0" smtClean="0"/>
            <a:t>помощь родителям, самостоятельно обеспечивающим </a:t>
          </a:r>
          <a:r>
            <a:rPr lang="ru-RU" dirty="0" err="1" smtClean="0"/>
            <a:t>предшкольное</a:t>
          </a:r>
          <a:r>
            <a:rPr lang="ru-RU" dirty="0" smtClean="0"/>
            <a:t> образование ребенка, обеспечение их полным пакетом необходимых материалов</a:t>
          </a:r>
          <a:endParaRPr lang="ru-RU" dirty="0"/>
        </a:p>
      </dgm:t>
    </dgm:pt>
    <dgm:pt modelId="{B627CC80-C812-419A-A625-29B3A16E163A}" type="parTrans" cxnId="{839DFC9C-35DC-40FD-828D-A6F09C003EBC}">
      <dgm:prSet/>
      <dgm:spPr/>
      <dgm:t>
        <a:bodyPr/>
        <a:lstStyle/>
        <a:p>
          <a:endParaRPr lang="ru-RU"/>
        </a:p>
      </dgm:t>
    </dgm:pt>
    <dgm:pt modelId="{85A0FCA6-65C2-4DAC-B183-75B810E6ECCB}" type="sibTrans" cxnId="{839DFC9C-35DC-40FD-828D-A6F09C003EBC}">
      <dgm:prSet/>
      <dgm:spPr/>
      <dgm:t>
        <a:bodyPr/>
        <a:lstStyle/>
        <a:p>
          <a:endParaRPr lang="ru-RU"/>
        </a:p>
      </dgm:t>
    </dgm:pt>
    <dgm:pt modelId="{4B9201BC-084A-48E0-8C10-E2EA04CA93DA}">
      <dgm:prSet/>
      <dgm:spPr/>
      <dgm:t>
        <a:bodyPr/>
        <a:lstStyle/>
        <a:p>
          <a:r>
            <a:rPr lang="ru-RU" smtClean="0"/>
            <a:t>обеспечение </a:t>
          </a:r>
          <a:r>
            <a:rPr lang="ru-RU" dirty="0" smtClean="0"/>
            <a:t>их активного сотрудничества с педагогами ДОУ и других образовательных учреждений, занимающихся </a:t>
          </a:r>
          <a:r>
            <a:rPr lang="ru-RU" dirty="0" err="1" smtClean="0"/>
            <a:t>предшкольным</a:t>
          </a:r>
          <a:r>
            <a:rPr lang="ru-RU" dirty="0" smtClean="0"/>
            <a:t> образованием;</a:t>
          </a:r>
          <a:endParaRPr lang="ru-RU" dirty="0"/>
        </a:p>
      </dgm:t>
    </dgm:pt>
    <dgm:pt modelId="{212CF488-436E-4DA7-949B-B98CC62570EB}" type="parTrans" cxnId="{EA5871CA-EC8E-4327-A61D-025FD1E6694D}">
      <dgm:prSet/>
      <dgm:spPr/>
      <dgm:t>
        <a:bodyPr/>
        <a:lstStyle/>
        <a:p>
          <a:endParaRPr lang="ru-RU"/>
        </a:p>
      </dgm:t>
    </dgm:pt>
    <dgm:pt modelId="{2F2FCB39-20F6-4E85-87A0-D0ECA1923D5A}" type="sibTrans" cxnId="{EA5871CA-EC8E-4327-A61D-025FD1E6694D}">
      <dgm:prSet/>
      <dgm:spPr/>
      <dgm:t>
        <a:bodyPr/>
        <a:lstStyle/>
        <a:p>
          <a:endParaRPr lang="ru-RU"/>
        </a:p>
      </dgm:t>
    </dgm:pt>
    <dgm:pt modelId="{0DAFFBF5-241B-42EA-AF85-D274F6A828FE}" type="pres">
      <dgm:prSet presAssocID="{3636848D-BC97-4FA6-B5FA-81E5DEE47D1F}" presName="Name0" presStyleCnt="0">
        <dgm:presLayoutVars>
          <dgm:chMax val="7"/>
          <dgm:chPref val="7"/>
          <dgm:dir/>
        </dgm:presLayoutVars>
      </dgm:prSet>
      <dgm:spPr/>
    </dgm:pt>
    <dgm:pt modelId="{B1BA29F3-E367-4008-B237-210C6B162BFC}" type="pres">
      <dgm:prSet presAssocID="{3636848D-BC97-4FA6-B5FA-81E5DEE47D1F}" presName="Name1" presStyleCnt="0"/>
      <dgm:spPr/>
    </dgm:pt>
    <dgm:pt modelId="{77D1CB5D-8117-4F6B-8EDA-D6895381FE94}" type="pres">
      <dgm:prSet presAssocID="{3636848D-BC97-4FA6-B5FA-81E5DEE47D1F}" presName="cycle" presStyleCnt="0"/>
      <dgm:spPr/>
    </dgm:pt>
    <dgm:pt modelId="{467CB5AE-047F-4004-9FCF-20C2754233A3}" type="pres">
      <dgm:prSet presAssocID="{3636848D-BC97-4FA6-B5FA-81E5DEE47D1F}" presName="srcNode" presStyleLbl="node1" presStyleIdx="0" presStyleCnt="4"/>
      <dgm:spPr/>
    </dgm:pt>
    <dgm:pt modelId="{817A07AB-A9C9-414B-8D9C-867876B63D28}" type="pres">
      <dgm:prSet presAssocID="{3636848D-BC97-4FA6-B5FA-81E5DEE47D1F}" presName="conn" presStyleLbl="parChTrans1D2" presStyleIdx="0" presStyleCnt="1"/>
      <dgm:spPr/>
    </dgm:pt>
    <dgm:pt modelId="{04D35A04-5905-4168-BB7A-542A921E31EE}" type="pres">
      <dgm:prSet presAssocID="{3636848D-BC97-4FA6-B5FA-81E5DEE47D1F}" presName="extraNode" presStyleLbl="node1" presStyleIdx="0" presStyleCnt="4"/>
      <dgm:spPr/>
    </dgm:pt>
    <dgm:pt modelId="{90E038F6-6E86-4C51-B33E-FC9991406BA6}" type="pres">
      <dgm:prSet presAssocID="{3636848D-BC97-4FA6-B5FA-81E5DEE47D1F}" presName="dstNode" presStyleLbl="node1" presStyleIdx="0" presStyleCnt="4"/>
      <dgm:spPr/>
    </dgm:pt>
    <dgm:pt modelId="{182FF698-60D7-4480-8692-D90BAF02300A}" type="pres">
      <dgm:prSet presAssocID="{CA18F229-F886-49A2-B4D0-6B716F6A0D4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70701-790C-49B1-9AA6-EBEA667C25C9}" type="pres">
      <dgm:prSet presAssocID="{CA18F229-F886-49A2-B4D0-6B716F6A0D40}" presName="accent_1" presStyleCnt="0"/>
      <dgm:spPr/>
    </dgm:pt>
    <dgm:pt modelId="{B4F0AB28-7E76-49C0-B66D-A1EFB6F406FD}" type="pres">
      <dgm:prSet presAssocID="{CA18F229-F886-49A2-B4D0-6B716F6A0D40}" presName="accentRepeatNode" presStyleLbl="solidFgAcc1" presStyleIdx="0" presStyleCnt="4"/>
      <dgm:spPr/>
    </dgm:pt>
    <dgm:pt modelId="{3574C0A4-02DA-473F-BCA9-5D4ADB0E2006}" type="pres">
      <dgm:prSet presAssocID="{2B762889-C7A2-4C94-9F98-7CA0CC5DB78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21CF7-BE0B-483D-9213-68EE159320C3}" type="pres">
      <dgm:prSet presAssocID="{2B762889-C7A2-4C94-9F98-7CA0CC5DB78A}" presName="accent_2" presStyleCnt="0"/>
      <dgm:spPr/>
    </dgm:pt>
    <dgm:pt modelId="{CA2260D6-C636-419D-93C4-539A6DE373AD}" type="pres">
      <dgm:prSet presAssocID="{2B762889-C7A2-4C94-9F98-7CA0CC5DB78A}" presName="accentRepeatNode" presStyleLbl="solidFgAcc1" presStyleIdx="1" presStyleCnt="4"/>
      <dgm:spPr/>
    </dgm:pt>
    <dgm:pt modelId="{5F291BD9-01E3-454F-9D97-58759B6B4F44}" type="pres">
      <dgm:prSet presAssocID="{4B9201BC-084A-48E0-8C10-E2EA04CA93D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51BBF-2280-4532-BA66-B987B44A315E}" type="pres">
      <dgm:prSet presAssocID="{4B9201BC-084A-48E0-8C10-E2EA04CA93DA}" presName="accent_3" presStyleCnt="0"/>
      <dgm:spPr/>
    </dgm:pt>
    <dgm:pt modelId="{70642A23-451C-4886-9615-B35BF49370E8}" type="pres">
      <dgm:prSet presAssocID="{4B9201BC-084A-48E0-8C10-E2EA04CA93DA}" presName="accentRepeatNode" presStyleLbl="solidFgAcc1" presStyleIdx="2" presStyleCnt="4"/>
      <dgm:spPr/>
    </dgm:pt>
    <dgm:pt modelId="{0E868A21-2202-4474-A758-F3DA3E58B9C4}" type="pres">
      <dgm:prSet presAssocID="{BA41C59C-0B88-49B7-9E36-63AABB22AB0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70941-3BDC-482F-B50B-C7BB6E45D4FE}" type="pres">
      <dgm:prSet presAssocID="{BA41C59C-0B88-49B7-9E36-63AABB22AB07}" presName="accent_4" presStyleCnt="0"/>
      <dgm:spPr/>
    </dgm:pt>
    <dgm:pt modelId="{E906630C-1DEC-41DE-BF64-38BFE6E2A2D7}" type="pres">
      <dgm:prSet presAssocID="{BA41C59C-0B88-49B7-9E36-63AABB22AB07}" presName="accentRepeatNode" presStyleLbl="solidFgAcc1" presStyleIdx="3" presStyleCnt="4"/>
      <dgm:spPr/>
    </dgm:pt>
  </dgm:ptLst>
  <dgm:cxnLst>
    <dgm:cxn modelId="{FDD58E05-8DC3-4EEA-872F-801BDBEA6628}" type="presOf" srcId="{BA41C59C-0B88-49B7-9E36-63AABB22AB07}" destId="{0E868A21-2202-4474-A758-F3DA3E58B9C4}" srcOrd="0" destOrd="0" presId="urn:microsoft.com/office/officeart/2008/layout/VerticalCurvedList"/>
    <dgm:cxn modelId="{8A9365A5-66EE-4ABB-9EA1-53E4F11809A0}" type="presOf" srcId="{3636848D-BC97-4FA6-B5FA-81E5DEE47D1F}" destId="{0DAFFBF5-241B-42EA-AF85-D274F6A828FE}" srcOrd="0" destOrd="0" presId="urn:microsoft.com/office/officeart/2008/layout/VerticalCurvedList"/>
    <dgm:cxn modelId="{839DFC9C-35DC-40FD-828D-A6F09C003EBC}" srcId="{3636848D-BC97-4FA6-B5FA-81E5DEE47D1F}" destId="{BA41C59C-0B88-49B7-9E36-63AABB22AB07}" srcOrd="3" destOrd="0" parTransId="{B627CC80-C812-419A-A625-29B3A16E163A}" sibTransId="{85A0FCA6-65C2-4DAC-B183-75B810E6ECCB}"/>
    <dgm:cxn modelId="{EA5871CA-EC8E-4327-A61D-025FD1E6694D}" srcId="{3636848D-BC97-4FA6-B5FA-81E5DEE47D1F}" destId="{4B9201BC-084A-48E0-8C10-E2EA04CA93DA}" srcOrd="2" destOrd="0" parTransId="{212CF488-436E-4DA7-949B-B98CC62570EB}" sibTransId="{2F2FCB39-20F6-4E85-87A0-D0ECA1923D5A}"/>
    <dgm:cxn modelId="{9018FEED-5CF2-4B91-8DDF-104633B8C20B}" srcId="{3636848D-BC97-4FA6-B5FA-81E5DEE47D1F}" destId="{2B762889-C7A2-4C94-9F98-7CA0CC5DB78A}" srcOrd="1" destOrd="0" parTransId="{CC31D97E-335B-488B-8E1D-258CE44435B8}" sibTransId="{2F8C36A8-D81C-4F06-8C1A-5F7A01E41296}"/>
    <dgm:cxn modelId="{BCF8DD8C-728C-49AC-965B-0CC2BA4120C8}" srcId="{3636848D-BC97-4FA6-B5FA-81E5DEE47D1F}" destId="{CA18F229-F886-49A2-B4D0-6B716F6A0D40}" srcOrd="0" destOrd="0" parTransId="{ADF0ECF3-C050-44B8-A676-232298E0FA1C}" sibTransId="{993C5546-FCA1-432E-933A-1A97923642B4}"/>
    <dgm:cxn modelId="{1345FBEE-6A18-45D0-8FB4-57236230AA42}" type="presOf" srcId="{CA18F229-F886-49A2-B4D0-6B716F6A0D40}" destId="{182FF698-60D7-4480-8692-D90BAF02300A}" srcOrd="0" destOrd="0" presId="urn:microsoft.com/office/officeart/2008/layout/VerticalCurvedList"/>
    <dgm:cxn modelId="{A87080EE-7078-4AD3-9284-C440FD8078AB}" type="presOf" srcId="{993C5546-FCA1-432E-933A-1A97923642B4}" destId="{817A07AB-A9C9-414B-8D9C-867876B63D28}" srcOrd="0" destOrd="0" presId="urn:microsoft.com/office/officeart/2008/layout/VerticalCurvedList"/>
    <dgm:cxn modelId="{D7C8ED0B-69F2-45E2-AE6F-43F6B86A1104}" type="presOf" srcId="{4B9201BC-084A-48E0-8C10-E2EA04CA93DA}" destId="{5F291BD9-01E3-454F-9D97-58759B6B4F44}" srcOrd="0" destOrd="0" presId="urn:microsoft.com/office/officeart/2008/layout/VerticalCurvedList"/>
    <dgm:cxn modelId="{EEBF3DB0-86BA-4BBE-A07A-80EF05565CF0}" type="presOf" srcId="{2B762889-C7A2-4C94-9F98-7CA0CC5DB78A}" destId="{3574C0A4-02DA-473F-BCA9-5D4ADB0E2006}" srcOrd="0" destOrd="0" presId="urn:microsoft.com/office/officeart/2008/layout/VerticalCurvedList"/>
    <dgm:cxn modelId="{BB77F182-9A88-4168-B151-BC84F4FFA322}" type="presParOf" srcId="{0DAFFBF5-241B-42EA-AF85-D274F6A828FE}" destId="{B1BA29F3-E367-4008-B237-210C6B162BFC}" srcOrd="0" destOrd="0" presId="urn:microsoft.com/office/officeart/2008/layout/VerticalCurvedList"/>
    <dgm:cxn modelId="{D3AC170D-1E0A-4910-9369-D2081E140D3E}" type="presParOf" srcId="{B1BA29F3-E367-4008-B237-210C6B162BFC}" destId="{77D1CB5D-8117-4F6B-8EDA-D6895381FE94}" srcOrd="0" destOrd="0" presId="urn:microsoft.com/office/officeart/2008/layout/VerticalCurvedList"/>
    <dgm:cxn modelId="{00A3C7DD-18B2-4421-B8C3-2097CA4931D6}" type="presParOf" srcId="{77D1CB5D-8117-4F6B-8EDA-D6895381FE94}" destId="{467CB5AE-047F-4004-9FCF-20C2754233A3}" srcOrd="0" destOrd="0" presId="urn:microsoft.com/office/officeart/2008/layout/VerticalCurvedList"/>
    <dgm:cxn modelId="{AAAEA83D-D499-4255-84C9-E0F16A8BC606}" type="presParOf" srcId="{77D1CB5D-8117-4F6B-8EDA-D6895381FE94}" destId="{817A07AB-A9C9-414B-8D9C-867876B63D28}" srcOrd="1" destOrd="0" presId="urn:microsoft.com/office/officeart/2008/layout/VerticalCurvedList"/>
    <dgm:cxn modelId="{30D47CFD-1BD5-474C-8BEF-FED86E3F833F}" type="presParOf" srcId="{77D1CB5D-8117-4F6B-8EDA-D6895381FE94}" destId="{04D35A04-5905-4168-BB7A-542A921E31EE}" srcOrd="2" destOrd="0" presId="urn:microsoft.com/office/officeart/2008/layout/VerticalCurvedList"/>
    <dgm:cxn modelId="{33C5FEF5-00C5-41D9-976F-21CC722D46A9}" type="presParOf" srcId="{77D1CB5D-8117-4F6B-8EDA-D6895381FE94}" destId="{90E038F6-6E86-4C51-B33E-FC9991406BA6}" srcOrd="3" destOrd="0" presId="urn:microsoft.com/office/officeart/2008/layout/VerticalCurvedList"/>
    <dgm:cxn modelId="{E8054A36-028C-4DDE-92F0-3F97D7A0CFCE}" type="presParOf" srcId="{B1BA29F3-E367-4008-B237-210C6B162BFC}" destId="{182FF698-60D7-4480-8692-D90BAF02300A}" srcOrd="1" destOrd="0" presId="urn:microsoft.com/office/officeart/2008/layout/VerticalCurvedList"/>
    <dgm:cxn modelId="{F97C7280-7EA3-4999-98A3-4729FB9451F2}" type="presParOf" srcId="{B1BA29F3-E367-4008-B237-210C6B162BFC}" destId="{00E70701-790C-49B1-9AA6-EBEA667C25C9}" srcOrd="2" destOrd="0" presId="urn:microsoft.com/office/officeart/2008/layout/VerticalCurvedList"/>
    <dgm:cxn modelId="{9F71A76E-37BB-4B65-BBA6-3FE5C20FBB3E}" type="presParOf" srcId="{00E70701-790C-49B1-9AA6-EBEA667C25C9}" destId="{B4F0AB28-7E76-49C0-B66D-A1EFB6F406FD}" srcOrd="0" destOrd="0" presId="urn:microsoft.com/office/officeart/2008/layout/VerticalCurvedList"/>
    <dgm:cxn modelId="{203B50A6-6366-424F-93C5-3894DCE5DF03}" type="presParOf" srcId="{B1BA29F3-E367-4008-B237-210C6B162BFC}" destId="{3574C0A4-02DA-473F-BCA9-5D4ADB0E2006}" srcOrd="3" destOrd="0" presId="urn:microsoft.com/office/officeart/2008/layout/VerticalCurvedList"/>
    <dgm:cxn modelId="{C53D9422-2902-47DC-9153-B696CC6CB915}" type="presParOf" srcId="{B1BA29F3-E367-4008-B237-210C6B162BFC}" destId="{5A221CF7-BE0B-483D-9213-68EE159320C3}" srcOrd="4" destOrd="0" presId="urn:microsoft.com/office/officeart/2008/layout/VerticalCurvedList"/>
    <dgm:cxn modelId="{8567C7B1-22FD-421A-AEAE-B4581BB6B2B4}" type="presParOf" srcId="{5A221CF7-BE0B-483D-9213-68EE159320C3}" destId="{CA2260D6-C636-419D-93C4-539A6DE373AD}" srcOrd="0" destOrd="0" presId="urn:microsoft.com/office/officeart/2008/layout/VerticalCurvedList"/>
    <dgm:cxn modelId="{6C7BA365-EB93-4580-9780-1B7F8AA82AFC}" type="presParOf" srcId="{B1BA29F3-E367-4008-B237-210C6B162BFC}" destId="{5F291BD9-01E3-454F-9D97-58759B6B4F44}" srcOrd="5" destOrd="0" presId="urn:microsoft.com/office/officeart/2008/layout/VerticalCurvedList"/>
    <dgm:cxn modelId="{BEF47E4A-04A6-428C-8E20-E228B121D3DB}" type="presParOf" srcId="{B1BA29F3-E367-4008-B237-210C6B162BFC}" destId="{31E51BBF-2280-4532-BA66-B987B44A315E}" srcOrd="6" destOrd="0" presId="urn:microsoft.com/office/officeart/2008/layout/VerticalCurvedList"/>
    <dgm:cxn modelId="{D88B31CC-DD57-4E5C-868C-354E6A6A866F}" type="presParOf" srcId="{31E51BBF-2280-4532-BA66-B987B44A315E}" destId="{70642A23-451C-4886-9615-B35BF49370E8}" srcOrd="0" destOrd="0" presId="urn:microsoft.com/office/officeart/2008/layout/VerticalCurvedList"/>
    <dgm:cxn modelId="{D35C3F87-03CC-4707-A344-55B751F1DA71}" type="presParOf" srcId="{B1BA29F3-E367-4008-B237-210C6B162BFC}" destId="{0E868A21-2202-4474-A758-F3DA3E58B9C4}" srcOrd="7" destOrd="0" presId="urn:microsoft.com/office/officeart/2008/layout/VerticalCurvedList"/>
    <dgm:cxn modelId="{E6AAE850-31F2-4DE7-BFE3-9DE2ED6EB5D5}" type="presParOf" srcId="{B1BA29F3-E367-4008-B237-210C6B162BFC}" destId="{FF170941-3BDC-482F-B50B-C7BB6E45D4FE}" srcOrd="8" destOrd="0" presId="urn:microsoft.com/office/officeart/2008/layout/VerticalCurvedList"/>
    <dgm:cxn modelId="{75533ED7-9D83-4930-A9B9-03A4D2A8918B}" type="presParOf" srcId="{FF170941-3BDC-482F-B50B-C7BB6E45D4FE}" destId="{E906630C-1DEC-41DE-BF64-38BFE6E2A2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343E3-01E7-4A9F-819D-D5CA043FEE5B}">
      <dsp:nvSpPr>
        <dsp:cNvPr id="0" name=""/>
        <dsp:cNvSpPr/>
      </dsp:nvSpPr>
      <dsp:spPr>
        <a:xfrm>
          <a:off x="2752080" y="1119738"/>
          <a:ext cx="1353632" cy="469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27"/>
              </a:lnTo>
              <a:lnTo>
                <a:pt x="1353632" y="234927"/>
              </a:lnTo>
              <a:lnTo>
                <a:pt x="1353632" y="4698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32105-688D-422A-96DF-00EB1CEC515E}">
      <dsp:nvSpPr>
        <dsp:cNvPr id="0" name=""/>
        <dsp:cNvSpPr/>
      </dsp:nvSpPr>
      <dsp:spPr>
        <a:xfrm>
          <a:off x="1398447" y="1119738"/>
          <a:ext cx="1353632" cy="469855"/>
        </a:xfrm>
        <a:custGeom>
          <a:avLst/>
          <a:gdLst/>
          <a:ahLst/>
          <a:cxnLst/>
          <a:rect l="0" t="0" r="0" b="0"/>
          <a:pathLst>
            <a:path>
              <a:moveTo>
                <a:pt x="1353632" y="0"/>
              </a:moveTo>
              <a:lnTo>
                <a:pt x="1353632" y="234927"/>
              </a:lnTo>
              <a:lnTo>
                <a:pt x="0" y="234927"/>
              </a:lnTo>
              <a:lnTo>
                <a:pt x="0" y="4698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2A355-063D-41C3-B4E9-B0FC8E4B9593}">
      <dsp:nvSpPr>
        <dsp:cNvPr id="0" name=""/>
        <dsp:cNvSpPr/>
      </dsp:nvSpPr>
      <dsp:spPr>
        <a:xfrm>
          <a:off x="1633375" y="1034"/>
          <a:ext cx="2237408" cy="11187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Garamond (Заголовки)"/>
              <a:cs typeface="Times New Roman" panose="02020603050405020304" pitchFamily="18" charset="0"/>
            </a:rPr>
            <a:t>система процессов взаимодействия людей в обществе, которая обеспечивает</a:t>
          </a:r>
          <a:endParaRPr lang="ru-RU" sz="1600" kern="1200" dirty="0"/>
        </a:p>
      </dsp:txBody>
      <dsp:txXfrm>
        <a:off x="1633375" y="1034"/>
        <a:ext cx="2237408" cy="1118704"/>
      </dsp:txXfrm>
    </dsp:sp>
    <dsp:sp modelId="{DF5BA4D9-17CC-405E-87CF-1C175122E78E}">
      <dsp:nvSpPr>
        <dsp:cNvPr id="0" name=""/>
        <dsp:cNvSpPr/>
      </dsp:nvSpPr>
      <dsp:spPr>
        <a:xfrm>
          <a:off x="279743" y="1589594"/>
          <a:ext cx="2237408" cy="11187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Garamond (Заголовки)"/>
              <a:cs typeface="Times New Roman" panose="02020603050405020304" pitchFamily="18" charset="0"/>
            </a:rPr>
            <a:t>развитие способностей каждого индивида</a:t>
          </a:r>
          <a:endParaRPr lang="ru-RU" sz="1600" kern="1200" dirty="0"/>
        </a:p>
      </dsp:txBody>
      <dsp:txXfrm>
        <a:off x="279743" y="1589594"/>
        <a:ext cx="2237408" cy="1118704"/>
      </dsp:txXfrm>
    </dsp:sp>
    <dsp:sp modelId="{5B7E93A6-238F-4AD1-8BC5-29702CC6C821}">
      <dsp:nvSpPr>
        <dsp:cNvPr id="0" name=""/>
        <dsp:cNvSpPr/>
      </dsp:nvSpPr>
      <dsp:spPr>
        <a:xfrm>
          <a:off x="2987007" y="1589594"/>
          <a:ext cx="2237408" cy="11187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Garamond (Заголовки)"/>
              <a:cs typeface="Times New Roman" panose="02020603050405020304" pitchFamily="18" charset="0"/>
            </a:rPr>
            <a:t>вхождение индивида в общество (социализацию)</a:t>
          </a:r>
          <a:endParaRPr lang="ru-RU" sz="1600" kern="1200" dirty="0"/>
        </a:p>
      </dsp:txBody>
      <dsp:txXfrm>
        <a:off x="2987007" y="1589594"/>
        <a:ext cx="2237408" cy="1118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AF7AE-AAA9-43AC-AC77-0A9E22C76F17}">
      <dsp:nvSpPr>
        <dsp:cNvPr id="0" name=""/>
        <dsp:cNvSpPr/>
      </dsp:nvSpPr>
      <dsp:spPr>
        <a:xfrm>
          <a:off x="883052" y="767982"/>
          <a:ext cx="6978404" cy="1564987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73C0A-1D17-443C-A0CC-23C610DE8AC9}">
      <dsp:nvSpPr>
        <dsp:cNvPr id="0" name=""/>
        <dsp:cNvSpPr/>
      </dsp:nvSpPr>
      <dsp:spPr>
        <a:xfrm>
          <a:off x="3816423" y="4545126"/>
          <a:ext cx="873318" cy="558924"/>
        </a:xfrm>
        <a:prstGeom prst="down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C0D2128-7BE1-4790-B4F5-A217D544FAD9}">
      <dsp:nvSpPr>
        <dsp:cNvPr id="0" name=""/>
        <dsp:cNvSpPr/>
      </dsp:nvSpPr>
      <dsp:spPr>
        <a:xfrm>
          <a:off x="576052" y="4973309"/>
          <a:ext cx="7617365" cy="61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Предшкольное</a:t>
          </a:r>
          <a:r>
            <a:rPr lang="ru-RU" sz="21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образование и здоровье детей</a:t>
          </a:r>
          <a:endParaRPr lang="ru-RU" sz="2100" kern="1200" dirty="0" smtClean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052" y="4973309"/>
        <a:ext cx="7617365" cy="615930"/>
      </dsp:txXfrm>
    </dsp:sp>
    <dsp:sp modelId="{676A1C46-7B46-42EA-9805-ADB96C669283}">
      <dsp:nvSpPr>
        <dsp:cNvPr id="0" name=""/>
        <dsp:cNvSpPr/>
      </dsp:nvSpPr>
      <dsp:spPr>
        <a:xfrm>
          <a:off x="4059948" y="950219"/>
          <a:ext cx="2679476" cy="26794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адаптивной образовательной среды для детей, имеющих ограниченные возможности здоровья</a:t>
          </a:r>
          <a:endParaRPr lang="ru-RU" sz="1600" kern="1200" dirty="0" smtClean="0"/>
        </a:p>
      </dsp:txBody>
      <dsp:txXfrm>
        <a:off x="4452348" y="1342619"/>
        <a:ext cx="1894676" cy="1894676"/>
      </dsp:txXfrm>
    </dsp:sp>
    <dsp:sp modelId="{724DE755-DB6E-4D1E-B6BD-D7BB1CAE1051}">
      <dsp:nvSpPr>
        <dsp:cNvPr id="0" name=""/>
        <dsp:cNvSpPr/>
      </dsp:nvSpPr>
      <dsp:spPr>
        <a:xfrm>
          <a:off x="2298960" y="261149"/>
          <a:ext cx="2296685" cy="2296685"/>
        </a:xfrm>
        <a:prstGeom prst="ellipse">
          <a:avLst/>
        </a:prstGeom>
        <a:gradFill rotWithShape="0">
          <a:gsLst>
            <a:gs pos="0">
              <a:schemeClr val="accent4">
                <a:hueOff val="-2394458"/>
                <a:satOff val="21866"/>
                <a:lumOff val="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394458"/>
                <a:satOff val="21866"/>
                <a:lumOff val="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394458"/>
                <a:satOff val="21866"/>
                <a:lumOff val="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ценности здоровья и здорового образа жизни</a:t>
          </a:r>
          <a:endParaRPr lang="ru-RU" sz="1600" kern="1200" dirty="0" smtClean="0"/>
        </a:p>
      </dsp:txBody>
      <dsp:txXfrm>
        <a:off x="2635302" y="597491"/>
        <a:ext cx="1624001" cy="1624001"/>
      </dsp:txXfrm>
    </dsp:sp>
    <dsp:sp modelId="{7D2B511A-2C8A-492B-8658-7317B7688995}">
      <dsp:nvSpPr>
        <dsp:cNvPr id="0" name=""/>
        <dsp:cNvSpPr/>
      </dsp:nvSpPr>
      <dsp:spPr>
        <a:xfrm>
          <a:off x="2681786" y="1945569"/>
          <a:ext cx="1571973" cy="1571973"/>
        </a:xfrm>
        <a:prstGeom prst="ellipse">
          <a:avLst/>
        </a:prstGeom>
        <a:gradFill rotWithShape="0">
          <a:gsLst>
            <a:gs pos="0">
              <a:schemeClr val="accent4">
                <a:hueOff val="-4788916"/>
                <a:satOff val="43732"/>
                <a:lumOff val="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788916"/>
                <a:satOff val="43732"/>
                <a:lumOff val="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788916"/>
                <a:satOff val="43732"/>
                <a:lumOff val="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Нормализация учебной нагрузки</a:t>
          </a:r>
          <a:endParaRPr lang="ru-RU" sz="1400" kern="1200" dirty="0"/>
        </a:p>
      </dsp:txBody>
      <dsp:txXfrm>
        <a:off x="2911996" y="2175779"/>
        <a:ext cx="1111553" cy="1111553"/>
      </dsp:txXfrm>
    </dsp:sp>
    <dsp:sp modelId="{B6015129-5F1A-4928-8D2E-14399FFFF21B}">
      <dsp:nvSpPr>
        <dsp:cNvPr id="0" name=""/>
        <dsp:cNvSpPr/>
      </dsp:nvSpPr>
      <dsp:spPr>
        <a:xfrm>
          <a:off x="691110" y="567409"/>
          <a:ext cx="7359792" cy="391246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D57EA-DA51-47F0-8325-34D9708635E8}">
      <dsp:nvSpPr>
        <dsp:cNvPr id="0" name=""/>
        <dsp:cNvSpPr/>
      </dsp:nvSpPr>
      <dsp:spPr>
        <a:xfrm>
          <a:off x="2179960" y="1111"/>
          <a:ext cx="2205279" cy="11026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Полноценное включение ребенка в деятельность</a:t>
          </a:r>
          <a:endParaRPr lang="ru-RU" sz="1800" kern="1200" dirty="0"/>
        </a:p>
      </dsp:txBody>
      <dsp:txXfrm>
        <a:off x="2212255" y="33406"/>
        <a:ext cx="2140689" cy="1038049"/>
      </dsp:txXfrm>
    </dsp:sp>
    <dsp:sp modelId="{19CD26B9-1B8E-426F-8830-29F2305F6C38}">
      <dsp:nvSpPr>
        <dsp:cNvPr id="0" name=""/>
        <dsp:cNvSpPr/>
      </dsp:nvSpPr>
      <dsp:spPr>
        <a:xfrm>
          <a:off x="2400488" y="1103750"/>
          <a:ext cx="220527" cy="826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979"/>
              </a:lnTo>
              <a:lnTo>
                <a:pt x="220527" y="82697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9254C-B9E3-4671-9D10-381A5EB7E0EE}">
      <dsp:nvSpPr>
        <dsp:cNvPr id="0" name=""/>
        <dsp:cNvSpPr/>
      </dsp:nvSpPr>
      <dsp:spPr>
        <a:xfrm>
          <a:off x="2621016" y="1379410"/>
          <a:ext cx="1764223" cy="1102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сам «додумывается» до решения ключевой проблемы занятия</a:t>
          </a:r>
          <a:endParaRPr lang="ru-RU" sz="1400" kern="1200" dirty="0"/>
        </a:p>
      </dsp:txBody>
      <dsp:txXfrm>
        <a:off x="2653311" y="1411705"/>
        <a:ext cx="1699633" cy="1038049"/>
      </dsp:txXfrm>
    </dsp:sp>
    <dsp:sp modelId="{8E0CE1D7-2B69-4EC1-B41B-A8FEF9D9564C}">
      <dsp:nvSpPr>
        <dsp:cNvPr id="0" name=""/>
        <dsp:cNvSpPr/>
      </dsp:nvSpPr>
      <dsp:spPr>
        <a:xfrm>
          <a:off x="2400488" y="1103750"/>
          <a:ext cx="220527" cy="2205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279"/>
              </a:lnTo>
              <a:lnTo>
                <a:pt x="220527" y="220527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83D36-28B1-43A5-A53E-129154614DAF}">
      <dsp:nvSpPr>
        <dsp:cNvPr id="0" name=""/>
        <dsp:cNvSpPr/>
      </dsp:nvSpPr>
      <dsp:spPr>
        <a:xfrm>
          <a:off x="2621016" y="2757710"/>
          <a:ext cx="1764223" cy="1102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788916"/>
              <a:satOff val="43732"/>
              <a:lumOff val="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сам предлагают, как действовать в новых условиях</a:t>
          </a:r>
          <a:endParaRPr lang="ru-RU" sz="1400" kern="1200" dirty="0"/>
        </a:p>
      </dsp:txBody>
      <dsp:txXfrm>
        <a:off x="2653311" y="2790005"/>
        <a:ext cx="1699633" cy="1038049"/>
      </dsp:txXfrm>
    </dsp:sp>
    <dsp:sp modelId="{130E790C-E8C5-48FD-B291-ED209DBAB760}">
      <dsp:nvSpPr>
        <dsp:cNvPr id="0" name=""/>
        <dsp:cNvSpPr/>
      </dsp:nvSpPr>
      <dsp:spPr>
        <a:xfrm>
          <a:off x="4936559" y="1111"/>
          <a:ext cx="2205279" cy="1102639"/>
        </a:xfrm>
        <a:prstGeom prst="roundRect">
          <a:avLst>
            <a:gd name="adj" fmla="val 10000"/>
          </a:avLst>
        </a:prstGeom>
        <a:solidFill>
          <a:schemeClr val="accent4">
            <a:hueOff val="-4788916"/>
            <a:satOff val="43732"/>
            <a:lumOff val="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Сохранении игры как ведущего вида деятельности</a:t>
          </a:r>
          <a:endParaRPr lang="ru-RU" sz="1800" kern="1200" dirty="0"/>
        </a:p>
      </dsp:txBody>
      <dsp:txXfrm>
        <a:off x="4968854" y="33406"/>
        <a:ext cx="2140689" cy="10380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2DB5F-97D4-41A3-88C9-A83996C12460}">
      <dsp:nvSpPr>
        <dsp:cNvPr id="0" name=""/>
        <dsp:cNvSpPr/>
      </dsp:nvSpPr>
      <dsp:spPr>
        <a:xfrm>
          <a:off x="720079" y="0"/>
          <a:ext cx="5400600" cy="2160240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B5215C-53C2-404B-805C-52D103BED413}">
      <dsp:nvSpPr>
        <dsp:cNvPr id="0" name=""/>
        <dsp:cNvSpPr/>
      </dsp:nvSpPr>
      <dsp:spPr>
        <a:xfrm>
          <a:off x="1351666" y="360036"/>
          <a:ext cx="1782198" cy="105851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содержание, которое каждый ребенок как минимум должен усвоить</a:t>
          </a:r>
          <a:endParaRPr lang="ru-RU" sz="1400" kern="1200" dirty="0"/>
        </a:p>
      </dsp:txBody>
      <dsp:txXfrm>
        <a:off x="1351666" y="360036"/>
        <a:ext cx="1782198" cy="1058517"/>
      </dsp:txXfrm>
    </dsp:sp>
    <dsp:sp modelId="{BEE76311-AEEB-4167-B350-A7A08480E7FD}">
      <dsp:nvSpPr>
        <dsp:cNvPr id="0" name=""/>
        <dsp:cNvSpPr/>
      </dsp:nvSpPr>
      <dsp:spPr>
        <a:xfrm>
          <a:off x="3295880" y="720081"/>
          <a:ext cx="2106234" cy="105851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содержание, которое мы можем предложить старшему дошкольнику</a:t>
          </a:r>
          <a:endParaRPr lang="ru-RU" sz="1400" kern="1200" dirty="0"/>
        </a:p>
      </dsp:txBody>
      <dsp:txXfrm>
        <a:off x="3295880" y="720081"/>
        <a:ext cx="2106234" cy="10585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9CCF5-BB6C-4AE0-802A-BFB5AE41CF15}">
      <dsp:nvSpPr>
        <dsp:cNvPr id="0" name=""/>
        <dsp:cNvSpPr/>
      </dsp:nvSpPr>
      <dsp:spPr>
        <a:xfrm>
          <a:off x="1550176" y="2513537"/>
          <a:ext cx="626574" cy="1790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287" y="0"/>
              </a:lnTo>
              <a:lnTo>
                <a:pt x="313287" y="1790895"/>
              </a:lnTo>
              <a:lnTo>
                <a:pt x="626574" y="17908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16030" y="3361551"/>
        <a:ext cx="94867" cy="94867"/>
      </dsp:txXfrm>
    </dsp:sp>
    <dsp:sp modelId="{99C4F9CB-CBE5-4D14-84E3-7258BDD2CD43}">
      <dsp:nvSpPr>
        <dsp:cNvPr id="0" name=""/>
        <dsp:cNvSpPr/>
      </dsp:nvSpPr>
      <dsp:spPr>
        <a:xfrm>
          <a:off x="1550176" y="2513537"/>
          <a:ext cx="626574" cy="59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287" y="0"/>
              </a:lnTo>
              <a:lnTo>
                <a:pt x="313287" y="596965"/>
              </a:lnTo>
              <a:lnTo>
                <a:pt x="626574" y="5969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41828" y="2790383"/>
        <a:ext cx="43271" cy="43271"/>
      </dsp:txXfrm>
    </dsp:sp>
    <dsp:sp modelId="{493CAEF0-CF58-4C90-9244-5D43031F35AE}">
      <dsp:nvSpPr>
        <dsp:cNvPr id="0" name=""/>
        <dsp:cNvSpPr/>
      </dsp:nvSpPr>
      <dsp:spPr>
        <a:xfrm>
          <a:off x="1550176" y="1916571"/>
          <a:ext cx="626574" cy="596965"/>
        </a:xfrm>
        <a:custGeom>
          <a:avLst/>
          <a:gdLst/>
          <a:ahLst/>
          <a:cxnLst/>
          <a:rect l="0" t="0" r="0" b="0"/>
          <a:pathLst>
            <a:path>
              <a:moveTo>
                <a:pt x="0" y="596965"/>
              </a:moveTo>
              <a:lnTo>
                <a:pt x="313287" y="596965"/>
              </a:lnTo>
              <a:lnTo>
                <a:pt x="313287" y="0"/>
              </a:lnTo>
              <a:lnTo>
                <a:pt x="62657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41828" y="2193418"/>
        <a:ext cx="43271" cy="43271"/>
      </dsp:txXfrm>
    </dsp:sp>
    <dsp:sp modelId="{55B42F63-254B-49A5-B8D0-8FC43691D771}">
      <dsp:nvSpPr>
        <dsp:cNvPr id="0" name=""/>
        <dsp:cNvSpPr/>
      </dsp:nvSpPr>
      <dsp:spPr>
        <a:xfrm>
          <a:off x="1550176" y="722641"/>
          <a:ext cx="626574" cy="1790895"/>
        </a:xfrm>
        <a:custGeom>
          <a:avLst/>
          <a:gdLst/>
          <a:ahLst/>
          <a:cxnLst/>
          <a:rect l="0" t="0" r="0" b="0"/>
          <a:pathLst>
            <a:path>
              <a:moveTo>
                <a:pt x="0" y="1790895"/>
              </a:moveTo>
              <a:lnTo>
                <a:pt x="313287" y="1790895"/>
              </a:lnTo>
              <a:lnTo>
                <a:pt x="313287" y="0"/>
              </a:lnTo>
              <a:lnTo>
                <a:pt x="626574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16030" y="1570655"/>
        <a:ext cx="94867" cy="94867"/>
      </dsp:txXfrm>
    </dsp:sp>
    <dsp:sp modelId="{BCD3DEE7-869E-4F56-9D89-255411668042}">
      <dsp:nvSpPr>
        <dsp:cNvPr id="0" name=""/>
        <dsp:cNvSpPr/>
      </dsp:nvSpPr>
      <dsp:spPr>
        <a:xfrm rot="16200000">
          <a:off x="-1440932" y="2035964"/>
          <a:ext cx="5027074" cy="9551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Линии развития дошкольника, определяющие его внутреннюю готовность к школьному обучению</a:t>
          </a:r>
          <a:endParaRPr lang="ru-RU" sz="2300" kern="1200" dirty="0"/>
        </a:p>
      </dsp:txBody>
      <dsp:txXfrm>
        <a:off x="-1440932" y="2035964"/>
        <a:ext cx="5027074" cy="955144"/>
      </dsp:txXfrm>
    </dsp:sp>
    <dsp:sp modelId="{EF0469D2-C831-469E-BB26-83E8A9704577}">
      <dsp:nvSpPr>
        <dsp:cNvPr id="0" name=""/>
        <dsp:cNvSpPr/>
      </dsp:nvSpPr>
      <dsp:spPr>
        <a:xfrm>
          <a:off x="2176751" y="245069"/>
          <a:ext cx="3132872" cy="9551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линия формирования произвольного поведения</a:t>
          </a:r>
          <a:endParaRPr lang="ru-RU" sz="1600" kern="1200" dirty="0" smtClean="0"/>
        </a:p>
      </dsp:txBody>
      <dsp:txXfrm>
        <a:off x="2176751" y="245069"/>
        <a:ext cx="3132872" cy="955144"/>
      </dsp:txXfrm>
    </dsp:sp>
    <dsp:sp modelId="{A9CC203D-E5B8-447C-BE1B-9C4A820C6D84}">
      <dsp:nvSpPr>
        <dsp:cNvPr id="0" name=""/>
        <dsp:cNvSpPr/>
      </dsp:nvSpPr>
      <dsp:spPr>
        <a:xfrm>
          <a:off x="2176751" y="1438999"/>
          <a:ext cx="3132872" cy="9551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линия овладения средствами и эталонами познавательной деятельности</a:t>
          </a:r>
          <a:endParaRPr lang="ru-RU" sz="1600" kern="1200" dirty="0" smtClean="0"/>
        </a:p>
      </dsp:txBody>
      <dsp:txXfrm>
        <a:off x="2176751" y="1438999"/>
        <a:ext cx="3132872" cy="955144"/>
      </dsp:txXfrm>
    </dsp:sp>
    <dsp:sp modelId="{C421FF95-1858-4364-BC61-1F96DD02DF6A}">
      <dsp:nvSpPr>
        <dsp:cNvPr id="0" name=""/>
        <dsp:cNvSpPr/>
      </dsp:nvSpPr>
      <dsp:spPr>
        <a:xfrm>
          <a:off x="2176751" y="2632930"/>
          <a:ext cx="3132872" cy="9551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линия перехода от эгоцентризма к </a:t>
          </a:r>
          <a:r>
            <a:rPr lang="ru-RU" sz="1600" kern="1200" dirty="0" err="1" smtClean="0"/>
            <a:t>децентрации</a:t>
          </a:r>
          <a:r>
            <a:rPr lang="ru-RU" sz="1600" kern="1200" dirty="0" smtClean="0"/>
            <a:t> (способности видеть мир с точки зрения другого или других)</a:t>
          </a:r>
          <a:endParaRPr lang="ru-RU" sz="1600" kern="1200" dirty="0" smtClean="0"/>
        </a:p>
      </dsp:txBody>
      <dsp:txXfrm>
        <a:off x="2176751" y="2632930"/>
        <a:ext cx="3132872" cy="955144"/>
      </dsp:txXfrm>
    </dsp:sp>
    <dsp:sp modelId="{1CFF1C7E-13BE-46D1-8DF5-6E6F67FD7C12}">
      <dsp:nvSpPr>
        <dsp:cNvPr id="0" name=""/>
        <dsp:cNvSpPr/>
      </dsp:nvSpPr>
      <dsp:spPr>
        <a:xfrm>
          <a:off x="2176751" y="3826860"/>
          <a:ext cx="3132872" cy="9551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линия мотивационной готовности</a:t>
          </a:r>
          <a:endParaRPr lang="ru-RU" sz="1600" kern="1200" dirty="0"/>
        </a:p>
      </dsp:txBody>
      <dsp:txXfrm>
        <a:off x="2176751" y="3826860"/>
        <a:ext cx="3132872" cy="9551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9FBC6-BAF1-4D77-BBBF-BFA8897AE153}">
      <dsp:nvSpPr>
        <dsp:cNvPr id="0" name=""/>
        <dsp:cNvSpPr/>
      </dsp:nvSpPr>
      <dsp:spPr>
        <a:xfrm>
          <a:off x="326808" y="1956"/>
          <a:ext cx="3614040" cy="6772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Личностно ориентированная образовательная среда, которая обеспечит детям возможность удовлетворения (и развития) потребностей</a:t>
          </a:r>
          <a:endParaRPr lang="ru-RU" sz="1200" kern="1200" dirty="0"/>
        </a:p>
      </dsp:txBody>
      <dsp:txXfrm>
        <a:off x="346644" y="21792"/>
        <a:ext cx="3574368" cy="637568"/>
      </dsp:txXfrm>
    </dsp:sp>
    <dsp:sp modelId="{36A1F033-6963-4E6F-9134-3FB0EE7AC14F}">
      <dsp:nvSpPr>
        <dsp:cNvPr id="0" name=""/>
        <dsp:cNvSpPr/>
      </dsp:nvSpPr>
      <dsp:spPr>
        <a:xfrm>
          <a:off x="688212" y="679197"/>
          <a:ext cx="361404" cy="507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930"/>
              </a:lnTo>
              <a:lnTo>
                <a:pt x="361404" y="50793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03DF6-40CF-4E81-B6A5-66A667B6D956}">
      <dsp:nvSpPr>
        <dsp:cNvPr id="0" name=""/>
        <dsp:cNvSpPr/>
      </dsp:nvSpPr>
      <dsp:spPr>
        <a:xfrm>
          <a:off x="1049616" y="848507"/>
          <a:ext cx="2092305" cy="677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 безопасности; </a:t>
          </a:r>
          <a:endParaRPr lang="ru-RU" sz="1500" kern="1200" dirty="0" smtClean="0"/>
        </a:p>
      </dsp:txBody>
      <dsp:txXfrm>
        <a:off x="1069452" y="868343"/>
        <a:ext cx="2052633" cy="637568"/>
      </dsp:txXfrm>
    </dsp:sp>
    <dsp:sp modelId="{E5C5B2AC-D995-4CBD-9208-9E454759CB78}">
      <dsp:nvSpPr>
        <dsp:cNvPr id="0" name=""/>
        <dsp:cNvSpPr/>
      </dsp:nvSpPr>
      <dsp:spPr>
        <a:xfrm>
          <a:off x="688212" y="679197"/>
          <a:ext cx="344803" cy="1375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773"/>
              </a:lnTo>
              <a:lnTo>
                <a:pt x="344803" y="13757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0AA2C-1AC8-4A98-94B9-F9C1E6018829}">
      <dsp:nvSpPr>
        <dsp:cNvPr id="0" name=""/>
        <dsp:cNvSpPr/>
      </dsp:nvSpPr>
      <dsp:spPr>
        <a:xfrm>
          <a:off x="1033016" y="1716350"/>
          <a:ext cx="2092294" cy="677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432273"/>
              <a:satOff val="-11476"/>
              <a:lumOff val="-12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 усвоении этических норм и правил; </a:t>
          </a:r>
          <a:endParaRPr lang="ru-RU" sz="1500" kern="1200" dirty="0" smtClean="0"/>
        </a:p>
      </dsp:txBody>
      <dsp:txXfrm>
        <a:off x="1052852" y="1736186"/>
        <a:ext cx="2052622" cy="637568"/>
      </dsp:txXfrm>
    </dsp:sp>
    <dsp:sp modelId="{1DC1A1CD-10DF-448A-A7F1-ADD27E067359}">
      <dsp:nvSpPr>
        <dsp:cNvPr id="0" name=""/>
        <dsp:cNvSpPr/>
      </dsp:nvSpPr>
      <dsp:spPr>
        <a:xfrm>
          <a:off x="688212" y="679197"/>
          <a:ext cx="361404" cy="2201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032"/>
              </a:lnTo>
              <a:lnTo>
                <a:pt x="361404" y="220103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96689-1A9D-44BB-B104-0792506E9F51}">
      <dsp:nvSpPr>
        <dsp:cNvPr id="0" name=""/>
        <dsp:cNvSpPr/>
      </dsp:nvSpPr>
      <dsp:spPr>
        <a:xfrm>
          <a:off x="1049616" y="2541609"/>
          <a:ext cx="2092857" cy="677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864545"/>
              <a:satOff val="-22952"/>
              <a:lumOff val="-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 любви и признании, общественном одобрении; </a:t>
          </a:r>
          <a:endParaRPr lang="ru-RU" sz="1500" kern="1200" dirty="0" smtClean="0"/>
        </a:p>
      </dsp:txBody>
      <dsp:txXfrm>
        <a:off x="1069452" y="2561445"/>
        <a:ext cx="2053185" cy="637568"/>
      </dsp:txXfrm>
    </dsp:sp>
    <dsp:sp modelId="{3EED08CA-3C40-4A77-A10E-C7816EEBEEA9}">
      <dsp:nvSpPr>
        <dsp:cNvPr id="0" name=""/>
        <dsp:cNvSpPr/>
      </dsp:nvSpPr>
      <dsp:spPr>
        <a:xfrm>
          <a:off x="688212" y="679197"/>
          <a:ext cx="361404" cy="3047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7582"/>
              </a:lnTo>
              <a:lnTo>
                <a:pt x="361404" y="30475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D9254-0A27-4070-B0D6-7B6809049129}">
      <dsp:nvSpPr>
        <dsp:cNvPr id="0" name=""/>
        <dsp:cNvSpPr/>
      </dsp:nvSpPr>
      <dsp:spPr>
        <a:xfrm>
          <a:off x="1049616" y="3388159"/>
          <a:ext cx="2092857" cy="677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296818"/>
              <a:satOff val="-34429"/>
              <a:lumOff val="-3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 труде, значимой деятельности; </a:t>
          </a:r>
          <a:endParaRPr lang="ru-RU" sz="1500" kern="1200" dirty="0" smtClean="0"/>
        </a:p>
      </dsp:txBody>
      <dsp:txXfrm>
        <a:off x="1069452" y="3407995"/>
        <a:ext cx="2053185" cy="637568"/>
      </dsp:txXfrm>
    </dsp:sp>
    <dsp:sp modelId="{3D546B46-32EC-4417-BE01-6618BDA353A8}">
      <dsp:nvSpPr>
        <dsp:cNvPr id="0" name=""/>
        <dsp:cNvSpPr/>
      </dsp:nvSpPr>
      <dsp:spPr>
        <a:xfrm>
          <a:off x="688212" y="679197"/>
          <a:ext cx="361404" cy="3894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4133"/>
              </a:lnTo>
              <a:lnTo>
                <a:pt x="361404" y="38941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77ECA-609B-463D-8E47-F831A8892235}">
      <dsp:nvSpPr>
        <dsp:cNvPr id="0" name=""/>
        <dsp:cNvSpPr/>
      </dsp:nvSpPr>
      <dsp:spPr>
        <a:xfrm>
          <a:off x="1049616" y="4234710"/>
          <a:ext cx="2092857" cy="677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729091"/>
              <a:satOff val="-45905"/>
              <a:lumOff val="-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 самопознании, познавательной потребности и пр.</a:t>
          </a:r>
          <a:endParaRPr lang="ru-RU" sz="1500" kern="1200" dirty="0"/>
        </a:p>
      </dsp:txBody>
      <dsp:txXfrm>
        <a:off x="1069452" y="4254546"/>
        <a:ext cx="2053185" cy="637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F8538-5648-4643-B4C6-1B20152C19E9}">
      <dsp:nvSpPr>
        <dsp:cNvPr id="0" name=""/>
        <dsp:cNvSpPr/>
      </dsp:nvSpPr>
      <dsp:spPr>
        <a:xfrm>
          <a:off x="0" y="428174"/>
          <a:ext cx="7448376" cy="108476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7220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Преобладает визуальное восприятие</a:t>
          </a:r>
          <a:endParaRPr lang="ru-RU" sz="1400" kern="1200" dirty="0"/>
        </a:p>
      </dsp:txBody>
      <dsp:txXfrm>
        <a:off x="0" y="699366"/>
        <a:ext cx="7177184" cy="542383"/>
      </dsp:txXfrm>
    </dsp:sp>
    <dsp:sp modelId="{09FB4B0E-F44D-44CF-8791-6F47B34FEE5F}">
      <dsp:nvSpPr>
        <dsp:cNvPr id="0" name=""/>
        <dsp:cNvSpPr/>
      </dsp:nvSpPr>
      <dsp:spPr>
        <a:xfrm>
          <a:off x="2294099" y="789764"/>
          <a:ext cx="5154276" cy="108476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394458"/>
                <a:satOff val="21866"/>
                <a:lumOff val="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394458"/>
                <a:satOff val="21866"/>
                <a:lumOff val="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394458"/>
                <a:satOff val="21866"/>
                <a:lumOff val="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7220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преобладают образные представления о мире</a:t>
          </a:r>
          <a:endParaRPr lang="ru-RU" sz="1400" kern="1200" dirty="0"/>
        </a:p>
      </dsp:txBody>
      <dsp:txXfrm>
        <a:off x="2294099" y="1060956"/>
        <a:ext cx="4883084" cy="542383"/>
      </dsp:txXfrm>
    </dsp:sp>
    <dsp:sp modelId="{DF0EFF57-B56B-48B9-A130-429915AC5617}">
      <dsp:nvSpPr>
        <dsp:cNvPr id="0" name=""/>
        <dsp:cNvSpPr/>
      </dsp:nvSpPr>
      <dsp:spPr>
        <a:xfrm>
          <a:off x="4588199" y="1151353"/>
          <a:ext cx="2860176" cy="108476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788916"/>
                <a:satOff val="43732"/>
                <a:lumOff val="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788916"/>
                <a:satOff val="43732"/>
                <a:lumOff val="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788916"/>
                <a:satOff val="43732"/>
                <a:lumOff val="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7220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сдвиг в системе ценностей</a:t>
          </a:r>
          <a:endParaRPr lang="ru-RU" sz="1400" kern="1200" dirty="0" smtClean="0"/>
        </a:p>
      </dsp:txBody>
      <dsp:txXfrm>
        <a:off x="4588199" y="1422545"/>
        <a:ext cx="2588984" cy="5423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F82AD-C6F7-435E-B3F4-E232EAE6A0E9}">
      <dsp:nvSpPr>
        <dsp:cNvPr id="0" name=""/>
        <dsp:cNvSpPr/>
      </dsp:nvSpPr>
      <dsp:spPr>
        <a:xfrm>
          <a:off x="3248910" y="364499"/>
          <a:ext cx="4536000" cy="453600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А. Способность работать в личностной парадигме</a:t>
          </a:r>
          <a:endParaRPr lang="ru-RU" sz="1600" kern="1200" dirty="0"/>
        </a:p>
      </dsp:txBody>
      <dsp:txXfrm>
        <a:off x="5715090" y="1201499"/>
        <a:ext cx="1539000" cy="1512000"/>
      </dsp:txXfrm>
    </dsp:sp>
    <dsp:sp modelId="{7426FABA-1859-4ADC-83BA-E6CF4E314D70}">
      <dsp:nvSpPr>
        <dsp:cNvPr id="0" name=""/>
        <dsp:cNvSpPr/>
      </dsp:nvSpPr>
      <dsp:spPr>
        <a:xfrm>
          <a:off x="3024343" y="504035"/>
          <a:ext cx="4536000" cy="453600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-2394458"/>
                <a:satOff val="21866"/>
                <a:lumOff val="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394458"/>
                <a:satOff val="21866"/>
                <a:lumOff val="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394458"/>
                <a:satOff val="21866"/>
                <a:lumOff val="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Б. Профессиональное знание возрастной педагогики и психологии, владение соответствующими методиками и технологиями.</a:t>
          </a:r>
          <a:endParaRPr lang="ru-RU" sz="1400" kern="1200" dirty="0"/>
        </a:p>
      </dsp:txBody>
      <dsp:txXfrm>
        <a:off x="4266343" y="3366036"/>
        <a:ext cx="2052000" cy="1404000"/>
      </dsp:txXfrm>
    </dsp:sp>
    <dsp:sp modelId="{62AC621F-C361-479A-97B1-D52979045CAB}">
      <dsp:nvSpPr>
        <dsp:cNvPr id="0" name=""/>
        <dsp:cNvSpPr/>
      </dsp:nvSpPr>
      <dsp:spPr>
        <a:xfrm>
          <a:off x="3015090" y="499499"/>
          <a:ext cx="4536000" cy="453600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-4788916"/>
                <a:satOff val="43732"/>
                <a:lumOff val="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788916"/>
                <a:satOff val="43732"/>
                <a:lumOff val="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788916"/>
                <a:satOff val="43732"/>
                <a:lumOff val="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В. Готовность к саморазвитию, изменению, способность вписываться в постоянно меняющуюся среду, анализировать педагогический процесс.</a:t>
          </a:r>
          <a:endParaRPr lang="ru-RU" sz="1300" kern="1200" dirty="0"/>
        </a:p>
      </dsp:txBody>
      <dsp:txXfrm>
        <a:off x="3501090" y="1390499"/>
        <a:ext cx="1539000" cy="1512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A07AB-A9C9-414B-8D9C-867876B63D28}">
      <dsp:nvSpPr>
        <dsp:cNvPr id="0" name=""/>
        <dsp:cNvSpPr/>
      </dsp:nvSpPr>
      <dsp:spPr>
        <a:xfrm>
          <a:off x="-4356075" y="-668186"/>
          <a:ext cx="5189780" cy="5189780"/>
        </a:xfrm>
        <a:prstGeom prst="blockArc">
          <a:avLst>
            <a:gd name="adj1" fmla="val 18900000"/>
            <a:gd name="adj2" fmla="val 2700000"/>
            <a:gd name="adj3" fmla="val 41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FF698-60D7-4480-8692-D90BAF02300A}">
      <dsp:nvSpPr>
        <dsp:cNvPr id="0" name=""/>
        <dsp:cNvSpPr/>
      </dsp:nvSpPr>
      <dsp:spPr>
        <a:xfrm>
          <a:off x="436751" y="296250"/>
          <a:ext cx="10096563" cy="5928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5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разъяснение и участие родителей в осуществлении образовательной политики РФ</a:t>
          </a:r>
          <a:endParaRPr lang="ru-RU" sz="1800" kern="1200" dirty="0"/>
        </a:p>
      </dsp:txBody>
      <dsp:txXfrm>
        <a:off x="436751" y="296250"/>
        <a:ext cx="10096563" cy="592808"/>
      </dsp:txXfrm>
    </dsp:sp>
    <dsp:sp modelId="{B4F0AB28-7E76-49C0-B66D-A1EFB6F406FD}">
      <dsp:nvSpPr>
        <dsp:cNvPr id="0" name=""/>
        <dsp:cNvSpPr/>
      </dsp:nvSpPr>
      <dsp:spPr>
        <a:xfrm>
          <a:off x="66246" y="222148"/>
          <a:ext cx="741010" cy="741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4C0A4-02DA-473F-BCA9-5D4ADB0E2006}">
      <dsp:nvSpPr>
        <dsp:cNvPr id="0" name=""/>
        <dsp:cNvSpPr/>
      </dsp:nvSpPr>
      <dsp:spPr>
        <a:xfrm>
          <a:off x="776622" y="1185616"/>
          <a:ext cx="9756693" cy="592808"/>
        </a:xfrm>
        <a:prstGeom prst="rect">
          <a:avLst/>
        </a:prstGeom>
        <a:solidFill>
          <a:schemeClr val="accent4">
            <a:hueOff val="-1596305"/>
            <a:satOff val="14577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5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пропаганда среди родителей идей развивающего </a:t>
          </a:r>
          <a:r>
            <a:rPr lang="ru-RU" sz="1800" kern="1200" dirty="0" err="1" smtClean="0"/>
            <a:t>образовани</a:t>
          </a:r>
          <a:r>
            <a:rPr lang="ru-RU" sz="1800" kern="1200" dirty="0" smtClean="0"/>
            <a:t>;</a:t>
          </a:r>
          <a:endParaRPr lang="ru-RU" sz="1800" kern="1200" dirty="0"/>
        </a:p>
      </dsp:txBody>
      <dsp:txXfrm>
        <a:off x="776622" y="1185616"/>
        <a:ext cx="9756693" cy="592808"/>
      </dsp:txXfrm>
    </dsp:sp>
    <dsp:sp modelId="{CA2260D6-C636-419D-93C4-539A6DE373AD}">
      <dsp:nvSpPr>
        <dsp:cNvPr id="0" name=""/>
        <dsp:cNvSpPr/>
      </dsp:nvSpPr>
      <dsp:spPr>
        <a:xfrm>
          <a:off x="406117" y="1111515"/>
          <a:ext cx="741010" cy="741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596305"/>
              <a:satOff val="14577"/>
              <a:lumOff val="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91BD9-01E3-454F-9D97-58759B6B4F44}">
      <dsp:nvSpPr>
        <dsp:cNvPr id="0" name=""/>
        <dsp:cNvSpPr/>
      </dsp:nvSpPr>
      <dsp:spPr>
        <a:xfrm>
          <a:off x="776622" y="2074983"/>
          <a:ext cx="9756693" cy="592808"/>
        </a:xfrm>
        <a:prstGeom prst="rect">
          <a:avLst/>
        </a:prstGeom>
        <a:solidFill>
          <a:schemeClr val="accent4">
            <a:hueOff val="-3192610"/>
            <a:satOff val="29155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5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обеспечение </a:t>
          </a:r>
          <a:r>
            <a:rPr lang="ru-RU" sz="1800" kern="1200" dirty="0" smtClean="0"/>
            <a:t>их активного сотрудничества с педагогами ДОУ и других образовательных учреждений, занимающихся </a:t>
          </a:r>
          <a:r>
            <a:rPr lang="ru-RU" sz="1800" kern="1200" dirty="0" err="1" smtClean="0"/>
            <a:t>предшкольным</a:t>
          </a:r>
          <a:r>
            <a:rPr lang="ru-RU" sz="1800" kern="1200" dirty="0" smtClean="0"/>
            <a:t> образованием;</a:t>
          </a:r>
          <a:endParaRPr lang="ru-RU" sz="1800" kern="1200" dirty="0"/>
        </a:p>
      </dsp:txBody>
      <dsp:txXfrm>
        <a:off x="776622" y="2074983"/>
        <a:ext cx="9756693" cy="592808"/>
      </dsp:txXfrm>
    </dsp:sp>
    <dsp:sp modelId="{70642A23-451C-4886-9615-B35BF49370E8}">
      <dsp:nvSpPr>
        <dsp:cNvPr id="0" name=""/>
        <dsp:cNvSpPr/>
      </dsp:nvSpPr>
      <dsp:spPr>
        <a:xfrm>
          <a:off x="406117" y="2000882"/>
          <a:ext cx="741010" cy="741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192610"/>
              <a:satOff val="29155"/>
              <a:lumOff val="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68A21-2202-4474-A758-F3DA3E58B9C4}">
      <dsp:nvSpPr>
        <dsp:cNvPr id="0" name=""/>
        <dsp:cNvSpPr/>
      </dsp:nvSpPr>
      <dsp:spPr>
        <a:xfrm>
          <a:off x="436751" y="2964349"/>
          <a:ext cx="10096563" cy="592808"/>
        </a:xfrm>
        <a:prstGeom prst="rect">
          <a:avLst/>
        </a:prstGeom>
        <a:solidFill>
          <a:schemeClr val="accent4">
            <a:hueOff val="-4788916"/>
            <a:satOff val="43732"/>
            <a:lumOff val="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5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помощь родителям, самостоятельно обеспечивающим </a:t>
          </a:r>
          <a:r>
            <a:rPr lang="ru-RU" sz="1800" kern="1200" dirty="0" err="1" smtClean="0"/>
            <a:t>предшкольное</a:t>
          </a:r>
          <a:r>
            <a:rPr lang="ru-RU" sz="1800" kern="1200" dirty="0" smtClean="0"/>
            <a:t> образование ребенка, обеспечение их полным пакетом необходимых материалов</a:t>
          </a:r>
          <a:endParaRPr lang="ru-RU" sz="1800" kern="1200" dirty="0"/>
        </a:p>
      </dsp:txBody>
      <dsp:txXfrm>
        <a:off x="436751" y="2964349"/>
        <a:ext cx="10096563" cy="592808"/>
      </dsp:txXfrm>
    </dsp:sp>
    <dsp:sp modelId="{E906630C-1DEC-41DE-BF64-38BFE6E2A2D7}">
      <dsp:nvSpPr>
        <dsp:cNvPr id="0" name=""/>
        <dsp:cNvSpPr/>
      </dsp:nvSpPr>
      <dsp:spPr>
        <a:xfrm>
          <a:off x="66246" y="2890248"/>
          <a:ext cx="741010" cy="741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788916"/>
              <a:satOff val="43732"/>
              <a:lumOff val="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ru-RU" smtClean="0"/>
              <a:t>22.04.2016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ru-RU" noProof="0" smtClean="0"/>
              <a:t>22.04.2016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628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22.04.2016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22.04.2016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22.04.2016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22.04.2016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22.04.2016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22.04.2016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22.04.2016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22.04.2016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ru-RU" noProof="0" smtClean="0"/>
              <a:t>22.04.2016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ru-RU" noProof="0" smtClean="0"/>
              <a:pPr/>
              <a:t>22.04.2016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124744"/>
            <a:ext cx="8458200" cy="1828800"/>
          </a:xfrm>
        </p:spPr>
        <p:txBody>
          <a:bodyPr>
            <a:normAutofit fontScale="90000"/>
          </a:bodyPr>
          <a:lstStyle/>
          <a:p>
            <a:pPr>
              <a:spcBef>
                <a:spcPts val="1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(Заголовки)"/>
              </a:rPr>
              <a:t>Концепция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(Заголовки)"/>
              </a:rPr>
              <a:t>предшкольного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(Заголовки)"/>
              </a:rPr>
              <a:t> образования в Образовательной системе «Школа 2100»</a:t>
            </a:r>
            <a:endParaRPr lang="ru-RU" sz="4400" b="0" i="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(Заголовки)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284984"/>
            <a:ext cx="7346032" cy="914400"/>
          </a:xfrm>
        </p:spPr>
        <p:txBody>
          <a:bodyPr>
            <a:normAutofit fontScale="92500"/>
          </a:bodyPr>
          <a:lstStyle/>
          <a:p>
            <a:pPr marL="0" indent="0" algn="l">
              <a:spcBef>
                <a:spcPts val="12"/>
              </a:spcBef>
              <a:buNone/>
            </a:pPr>
            <a:r>
              <a:rPr lang="ru-RU" sz="2400" b="0" i="0" dirty="0" smtClean="0">
                <a:latin typeface="Garamond (Заголовки)"/>
              </a:rPr>
              <a:t>Презентацию подготовила студентка группы Д-ДБ-41</a:t>
            </a:r>
          </a:p>
          <a:p>
            <a:pPr marL="0" indent="0" algn="l">
              <a:spcBef>
                <a:spcPts val="12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(Заголовки)"/>
              </a:rPr>
              <a:t>Никитина Ярослава.</a:t>
            </a:r>
            <a:endParaRPr lang="ru-RU" sz="24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2204864"/>
            <a:ext cx="7315200" cy="1828800"/>
          </a:xfrm>
        </p:spPr>
        <p:txBody>
          <a:bodyPr>
            <a:noAutofit/>
          </a:bodyPr>
          <a:lstStyle/>
          <a:p>
            <a:pPr algn="ctr">
              <a:spcBef>
                <a:spcPts val="1"/>
              </a:spcBef>
            </a:pPr>
            <a:r>
              <a:rPr lang="ru-RU" sz="8800" dirty="0" smtClean="0"/>
              <a:t>Спасибо за внимание!</a:t>
            </a:r>
            <a:endParaRPr lang="ru-RU" sz="8800" b="0" i="0" dirty="0">
              <a:solidFill>
                <a:srgbClr val="40404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1384" y="792537"/>
            <a:ext cx="6590703" cy="831626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798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(Заголовки)"/>
                <a:cs typeface="Times New Roman" panose="02020603050405020304" pitchFamily="18" charset="0"/>
              </a:rPr>
              <a:t>Предшкольное</a:t>
            </a:r>
            <a:r>
              <a:rPr lang="ru-RU" dirty="0">
                <a:solidFill>
                  <a:srgbClr val="798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(Заголовки)"/>
                <a:cs typeface="Times New Roman" panose="02020603050405020304" pitchFamily="18" charset="0"/>
              </a:rPr>
              <a:t> образование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(Заголовки)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1" b="14651"/>
          <a:stretch>
            <a:fillRect/>
          </a:stretch>
        </p:blipFill>
        <p:spPr>
          <a:xfrm>
            <a:off x="983432" y="1874520"/>
            <a:ext cx="5193089" cy="2937510"/>
          </a:xfrm>
        </p:spPr>
      </p:pic>
      <p:sp>
        <p:nvSpPr>
          <p:cNvPr id="9" name="TextBox 8"/>
          <p:cNvSpPr txBox="1"/>
          <p:nvPr/>
        </p:nvSpPr>
        <p:spPr>
          <a:xfrm>
            <a:off x="1832900" y="4910006"/>
            <a:ext cx="7863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98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(Заголовки)"/>
              </a:rPr>
              <a:t>Результат </a:t>
            </a:r>
            <a:r>
              <a:rPr lang="ru-RU" dirty="0" err="1">
                <a:solidFill>
                  <a:srgbClr val="798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(Заголовки)"/>
              </a:rPr>
              <a:t>предшкольного</a:t>
            </a:r>
            <a:r>
              <a:rPr lang="ru-RU" dirty="0">
                <a:solidFill>
                  <a:srgbClr val="798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(Заголовки)"/>
              </a:rPr>
              <a:t> образования </a:t>
            </a:r>
            <a:r>
              <a:rPr lang="ru-RU" dirty="0" smtClean="0">
                <a:solidFill>
                  <a:srgbClr val="798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(Заголовки)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aramond (Заголовки)"/>
              </a:rPr>
              <a:t>готовность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aramond (Заголовки)"/>
              </a:rPr>
              <a:t>ребенка к дальнейшему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aramond (Заголовки)"/>
              </a:rPr>
              <a:t>развитию (социальному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aramond (Заголовки)"/>
              </a:rPr>
              <a:t>, личностному,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aramond (Заголовки)"/>
              </a:rPr>
              <a:t>познавательному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aramond (Заголовки)"/>
              </a:rPr>
              <a:t>и др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aramond (Заголовки)"/>
              </a:rPr>
              <a:t>.),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aramond (Заголовки)"/>
              </a:rPr>
              <a:t>появление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aramond (Заголовки)"/>
              </a:rPr>
              <a:t>у него первичной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aramond (Заголовки)"/>
              </a:rPr>
              <a:t>целостной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aramond (Заголовки)"/>
              </a:rPr>
              <a:t>картины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aramond (Заголовки)"/>
              </a:rPr>
              <a:t>мира (осмысленного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aramond (Заголовки)"/>
              </a:rPr>
              <a:t>и систематизированного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aramond (Заголовки)"/>
              </a:rPr>
              <a:t>первичного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Garamond (Заголовки)"/>
              </a:rPr>
              <a:t>знания 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aramond (Заголовки)"/>
              </a:rPr>
              <a:t>мире).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Garamond (Заголовки)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41790931"/>
              </p:ext>
            </p:extLst>
          </p:nvPr>
        </p:nvGraphicFramePr>
        <p:xfrm>
          <a:off x="6376769" y="1433401"/>
          <a:ext cx="5504160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Выгнутая вверх стрелка 12"/>
          <p:cNvSpPr/>
          <p:nvPr/>
        </p:nvSpPr>
        <p:spPr>
          <a:xfrm>
            <a:off x="6176521" y="84429"/>
            <a:ext cx="2952328" cy="1102984"/>
          </a:xfrm>
          <a:prstGeom prst="curvedDownArrow">
            <a:avLst>
              <a:gd name="adj1" fmla="val 20402"/>
              <a:gd name="adj2" fmla="val 57062"/>
              <a:gd name="adj3" fmla="val 4485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35688" y="5260929"/>
            <a:ext cx="4837114" cy="13681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aramond (Заголовки)"/>
              </a:rPr>
              <a:t>Подготовить </a:t>
            </a:r>
            <a:r>
              <a:rPr lang="ru-RU" dirty="0">
                <a:latin typeface="Garamond (Заголовки)"/>
              </a:rPr>
              <a:t>детей к обучению как новому для них виду </a:t>
            </a:r>
            <a:r>
              <a:rPr lang="ru-RU" dirty="0" smtClean="0">
                <a:latin typeface="Garamond (Заголовки)"/>
              </a:rPr>
              <a:t>деятельности </a:t>
            </a:r>
            <a:r>
              <a:rPr lang="ru-RU" dirty="0">
                <a:latin typeface="Garamond (Заголовки)"/>
              </a:rPr>
              <a:t>(мотивационная </a:t>
            </a:r>
            <a:r>
              <a:rPr lang="ru-RU" dirty="0" smtClean="0">
                <a:latin typeface="Garamond (Заголовки)"/>
              </a:rPr>
              <a:t>готовность, познавательно-речевое </a:t>
            </a:r>
            <a:r>
              <a:rPr lang="ru-RU" dirty="0">
                <a:latin typeface="Garamond (Заголовки)"/>
              </a:rPr>
              <a:t>развитие и </a:t>
            </a:r>
            <a:r>
              <a:rPr lang="ru-RU" dirty="0" smtClean="0">
                <a:latin typeface="Garamond (Заголовки)"/>
              </a:rPr>
              <a:t>пр.)</a:t>
            </a:r>
            <a:endParaRPr lang="ru-RU" sz="1800" b="0" i="0" dirty="0">
              <a:solidFill>
                <a:srgbClr val="404040"/>
              </a:solidFill>
              <a:latin typeface="Garamond (Заголовки)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808240" y="5296786"/>
            <a:ext cx="4345710" cy="1097280"/>
          </a:xfrm>
        </p:spPr>
        <p:txBody>
          <a:bodyPr>
            <a:normAutofit/>
          </a:bodyPr>
          <a:lstStyle/>
          <a:p>
            <a:r>
              <a:rPr lang="ru-RU" sz="1800" b="0" i="0" dirty="0" smtClean="0">
                <a:solidFill>
                  <a:srgbClr val="404040"/>
                </a:solidFill>
                <a:latin typeface="Garamond (Заголовки)"/>
              </a:rPr>
              <a:t>П</a:t>
            </a:r>
            <a:r>
              <a:rPr lang="ru-RU" dirty="0" smtClean="0">
                <a:latin typeface="Garamond (Заголовки)"/>
              </a:rPr>
              <a:t>одготовить </a:t>
            </a:r>
            <a:r>
              <a:rPr lang="ru-RU" dirty="0">
                <a:latin typeface="Garamond (Заголовки)"/>
              </a:rPr>
              <a:t>детей к обучению именно в школе (т.е. к работе в </a:t>
            </a:r>
            <a:r>
              <a:rPr lang="ru-RU" dirty="0" smtClean="0">
                <a:latin typeface="Garamond (Заголовки)"/>
              </a:rPr>
              <a:t>коллективе</a:t>
            </a:r>
            <a:r>
              <a:rPr lang="ru-RU" dirty="0">
                <a:latin typeface="Garamond (Заголовки)"/>
              </a:rPr>
              <a:t>, общению со взрослыми и сверстниками и пр</a:t>
            </a:r>
            <a:r>
              <a:rPr lang="ru-RU" dirty="0" smtClean="0">
                <a:latin typeface="Garamond (Заголовки)"/>
              </a:rPr>
              <a:t>.)</a:t>
            </a:r>
            <a:endParaRPr lang="ru-RU" sz="1800" b="0" i="0" dirty="0">
              <a:solidFill>
                <a:srgbClr val="404040"/>
              </a:solidFill>
              <a:latin typeface="Garamond (Заголовки)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n-US" sz="1200" b="1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выберите и удалите его. Затем нажмите значок "Вставка рисунка"</a:t>
            </a:r>
          </a:p>
          <a:p>
            <a:pPr algn="l" defTabSz="914400">
              <a:buNone/>
            </a:pPr>
            <a:r>
              <a:rPr lang="en-US" sz="1200" b="0" i="1">
                <a:solidFill>
                  <a:schemeClr val="lt1"/>
                </a:solidFill>
                <a:latin typeface="Arial"/>
                <a:ea typeface="+mn-ea"/>
                <a:cs typeface="Arial"/>
              </a:rPr>
              <a:t>в заполнителе, чтобы вставить нужное изображение.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r="13573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r="17718"/>
          <a:stretch>
            <a:fillRect/>
          </a:stretch>
        </p:blipFill>
        <p:spPr/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663" y="2988181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8871435"/>
              </p:ext>
            </p:extLst>
          </p:nvPr>
        </p:nvGraphicFramePr>
        <p:xfrm>
          <a:off x="1559496" y="0"/>
          <a:ext cx="838842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-171400"/>
            <a:ext cx="9829800" cy="108267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предшкольного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образования</a:t>
            </a: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47647697"/>
              </p:ext>
            </p:extLst>
          </p:nvPr>
        </p:nvGraphicFramePr>
        <p:xfrm>
          <a:off x="1055440" y="1556792"/>
          <a:ext cx="9321800" cy="386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188640"/>
            <a:ext cx="9829800" cy="4548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28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Непрерывность и преемственность образования </a:t>
            </a:r>
            <a:endParaRPr lang="ru-RU" dirty="0">
              <a:solidFill>
                <a:srgbClr val="F283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632280"/>
            <a:ext cx="11817600" cy="636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разработка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 принятие единой системы целей и содержания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образования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на всем протяжении обучения от детского сада до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профессионального обучения.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23273445"/>
              </p:ext>
            </p:extLst>
          </p:nvPr>
        </p:nvGraphicFramePr>
        <p:xfrm>
          <a:off x="6112484" y="2636912"/>
          <a:ext cx="612068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6060081"/>
              </p:ext>
            </p:extLst>
          </p:nvPr>
        </p:nvGraphicFramePr>
        <p:xfrm>
          <a:off x="1127448" y="1268760"/>
          <a:ext cx="5904656" cy="502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ятиугольник 5"/>
          <p:cNvSpPr/>
          <p:nvPr/>
        </p:nvSpPr>
        <p:spPr>
          <a:xfrm rot="5400000">
            <a:off x="8970704" y="1458540"/>
            <a:ext cx="1315664" cy="1512168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/>
              <a:t>Принцип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МИНИМАКСА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7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278011"/>
            <a:ext cx="9829800" cy="54133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98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среда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829316"/>
              </p:ext>
            </p:extLst>
          </p:nvPr>
        </p:nvGraphicFramePr>
        <p:xfrm>
          <a:off x="7639720" y="819348"/>
          <a:ext cx="4267658" cy="4913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6003304"/>
              </p:ext>
            </p:extLst>
          </p:nvPr>
        </p:nvGraphicFramePr>
        <p:xfrm>
          <a:off x="191344" y="548680"/>
          <a:ext cx="744837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http://ntpk2.ru/sites/default/files/pdo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492896"/>
            <a:ext cx="4809435" cy="36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798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Показателями </a:t>
            </a:r>
            <a:r>
              <a:rPr lang="ru-RU" sz="2800" dirty="0">
                <a:solidFill>
                  <a:srgbClr val="798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готовности педагога к реализации </a:t>
            </a:r>
            <a:r>
              <a:rPr lang="ru-RU" sz="2800" dirty="0" err="1">
                <a:solidFill>
                  <a:srgbClr val="798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предшкольного</a:t>
            </a:r>
            <a:r>
              <a:rPr lang="ru-RU" sz="2800" dirty="0">
                <a:solidFill>
                  <a:srgbClr val="798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730612"/>
              </p:ext>
            </p:extLst>
          </p:nvPr>
        </p:nvGraphicFramePr>
        <p:xfrm>
          <a:off x="623392" y="1124744"/>
          <a:ext cx="10800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8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951" y="0"/>
            <a:ext cx="9829800" cy="108267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98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родителей в </a:t>
            </a:r>
            <a:r>
              <a:rPr lang="ru-RU" dirty="0" err="1">
                <a:solidFill>
                  <a:srgbClr val="798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предшкольном</a:t>
            </a:r>
            <a:r>
              <a:rPr lang="ru-RU" dirty="0">
                <a:solidFill>
                  <a:srgbClr val="798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образовании детей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155513"/>
              </p:ext>
            </p:extLst>
          </p:nvPr>
        </p:nvGraphicFramePr>
        <p:xfrm>
          <a:off x="479376" y="1447800"/>
          <a:ext cx="10585176" cy="3853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6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Юные друзья: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Friends_16x9_TP103896100" id="{5BC9014A-E680-4FF1-919A-F7F2C69FAA43}" vid="{DDBB3E06-5751-4A11-9985-9F8449818303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8AACB3-7C2F-4C41-87DA-F69B5E3DE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в стиле школьного двора, альбом (широкоэкранный)</Template>
  <TotalTime>0</TotalTime>
  <Words>482</Words>
  <Application>Microsoft Office PowerPoint</Application>
  <PresentationFormat>Широкоэкранный</PresentationFormat>
  <Paragraphs>58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Garamond (Заголовки)</vt:lpstr>
      <vt:lpstr>Times New Roman</vt:lpstr>
      <vt:lpstr>Юные друзья: 16 x 9</vt:lpstr>
      <vt:lpstr>Концепция предшкольного образования в Образовательной системе «Школа 2100»</vt:lpstr>
      <vt:lpstr>Предшкольное образование</vt:lpstr>
      <vt:lpstr>Презентация PowerPoint</vt:lpstr>
      <vt:lpstr>Презентация PowerPoint</vt:lpstr>
      <vt:lpstr>Технологии предшкольного образования</vt:lpstr>
      <vt:lpstr>Непрерывность и преемственность образования </vt:lpstr>
      <vt:lpstr>Образовательная среда</vt:lpstr>
      <vt:lpstr>Показателями готовности педагога к реализации предшкольного образования</vt:lpstr>
      <vt:lpstr>Роль родителей в предшкольном образовании детей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2016-04-22T09:33:55Z</dcterms:created>
  <dcterms:modified xsi:type="dcterms:W3CDTF">2016-04-22T10:47:10Z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