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8"/>
  </p:notesMasterIdLst>
  <p:sldIdLst>
    <p:sldId id="256" r:id="rId3"/>
    <p:sldId id="269" r:id="rId4"/>
    <p:sldId id="270" r:id="rId5"/>
    <p:sldId id="271" r:id="rId6"/>
    <p:sldId id="25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9208"/>
    <a:srgbClr val="FFCA72"/>
    <a:srgbClr val="FFB95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>
        <p:scale>
          <a:sx n="82" d="100"/>
          <a:sy n="82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71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C780F3-B9B6-49D2-B1EF-53333379F61F}" type="doc">
      <dgm:prSet loTypeId="urn:microsoft.com/office/officeart/2005/8/layout/bProcess3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36AAF0B-FF93-4C52-8F31-78301FED892B}">
      <dgm:prSet phldrT="[Текст]" custT="1"/>
      <dgm:spPr/>
      <dgm:t>
        <a:bodyPr/>
        <a:lstStyle/>
        <a:p>
          <a:pPr algn="l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Создание государственно-общественной системы управления.</a:t>
          </a:r>
        </a:p>
      </dgm:t>
    </dgm:pt>
    <dgm:pt modelId="{B4FEB5B8-9CB6-4482-BAA8-43BD89D3FCD2}" type="parTrans" cxnId="{81CBFF1E-5D7C-460B-856B-008596C16C2B}">
      <dgm:prSet/>
      <dgm:spPr/>
      <dgm:t>
        <a:bodyPr/>
        <a:lstStyle/>
        <a:p>
          <a:pPr algn="l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7F3D77-E831-4EE2-BE7A-D8711AD8D31F}" type="sibTrans" cxnId="{81CBFF1E-5D7C-460B-856B-008596C16C2B}">
      <dgm:prSet/>
      <dgm:spPr/>
      <dgm:t>
        <a:bodyPr/>
        <a:lstStyle/>
        <a:p>
          <a:pPr algn="l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A9EEE0-4B64-4A4D-B9AF-CA8ACF10C03F}">
      <dgm:prSet custT="1"/>
      <dgm:spPr/>
      <dgm:t>
        <a:bodyPr/>
        <a:lstStyle/>
        <a:p>
          <a:pPr algn="l"/>
          <a:r>
            <a:rPr lang="ru-RU" sz="1200" smtClean="0">
              <a:latin typeface="Times New Roman" panose="02020603050405020304" pitchFamily="18" charset="0"/>
              <a:cs typeface="Times New Roman" panose="02020603050405020304" pitchFamily="18" charset="0"/>
            </a:rPr>
            <a:t>2. Описание системы работы по государственно-общественному управлению в д/с.</a:t>
          </a:r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0340F3-CA8D-4890-A3CC-5B15463473DE}" type="parTrans" cxnId="{1C110459-C487-43AC-A60B-41206F8ADBF5}">
      <dgm:prSet/>
      <dgm:spPr/>
      <dgm:t>
        <a:bodyPr/>
        <a:lstStyle/>
        <a:p>
          <a:pPr algn="l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F3FBD4-2CD4-4AD8-BA34-1EDE8D54795E}" type="sibTrans" cxnId="{1C110459-C487-43AC-A60B-41206F8ADBF5}">
      <dgm:prSet/>
      <dgm:spPr/>
      <dgm:t>
        <a:bodyPr/>
        <a:lstStyle/>
        <a:p>
          <a:pPr algn="l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5C0FC1-6431-41EB-9BEA-948C0AD1D8C1}">
      <dgm:prSet custT="1"/>
      <dgm:spPr/>
      <dgm:t>
        <a:bodyPr/>
        <a:lstStyle/>
        <a:p>
          <a:pPr algn="l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Изучение основных форм нормативных документов по введению ФГОС ДО.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E069E4-B266-4C17-A5A6-85EFF6DEDA65}" type="parTrans" cxnId="{5B94D2EE-F625-486C-9A70-4B76EE844989}">
      <dgm:prSet/>
      <dgm:spPr/>
      <dgm:t>
        <a:bodyPr/>
        <a:lstStyle/>
        <a:p>
          <a:pPr algn="l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092A86-161C-4983-9BF6-48426C8DB0BD}" type="sibTrans" cxnId="{5B94D2EE-F625-486C-9A70-4B76EE844989}">
      <dgm:prSet/>
      <dgm:spPr/>
      <dgm:t>
        <a:bodyPr/>
        <a:lstStyle/>
        <a:p>
          <a:pPr algn="l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03ECCA-7BBA-408A-B39C-0BD648F4B60B}">
      <dgm:prSet/>
      <dgm:spPr/>
      <dgm:t>
        <a:bodyPr/>
        <a:lstStyle/>
        <a:p>
          <a:pPr algn="l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 Изучение методических пособий по организации совместной и партнёрской деятельности взрослого с дошкольниками.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F7AD0C-59EF-4D94-B6C4-BCD265AEC303}" type="parTrans" cxnId="{67E8EB5A-6C5C-4167-914C-9DCC2E5525B5}">
      <dgm:prSet/>
      <dgm:spPr/>
      <dgm:t>
        <a:bodyPr/>
        <a:lstStyle/>
        <a:p>
          <a:pPr algn="l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5ABCC8-75CF-4465-95D1-B6812A0FEDB2}" type="sibTrans" cxnId="{67E8EB5A-6C5C-4167-914C-9DCC2E5525B5}">
      <dgm:prSet/>
      <dgm:spPr/>
      <dgm:t>
        <a:bodyPr/>
        <a:lstStyle/>
        <a:p>
          <a:pPr algn="l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283C74-86A0-4B27-8040-6A77BAE7970E}">
      <dgm:prSet custT="1"/>
      <dgm:spPr/>
      <dgm:t>
        <a:bodyPr/>
        <a:lstStyle/>
        <a:p>
          <a:pPr algn="l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5. Организация и просмотр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открытых занятий с детьми дошкольного возраста.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2E7092-80B6-4DE7-8BA0-9001C6D47D20}" type="parTrans" cxnId="{29551534-B933-4352-859D-DEF71D376166}">
      <dgm:prSet/>
      <dgm:spPr/>
      <dgm:t>
        <a:bodyPr/>
        <a:lstStyle/>
        <a:p>
          <a:pPr algn="l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ABB1F8-AE4A-45AA-85E4-366BEC5FE8E4}" type="sibTrans" cxnId="{29551534-B933-4352-859D-DEF71D376166}">
      <dgm:prSet/>
      <dgm:spPr/>
      <dgm:t>
        <a:bodyPr/>
        <a:lstStyle/>
        <a:p>
          <a:pPr algn="l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63CC02-FBC5-4445-9007-926912388EA2}">
      <dgm:prSet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6. Создание системы повышения квалификации сотрудников (всех специалистов) на уровне детского сада.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84D732-4C11-4426-8408-FB40079D0EA0}" type="parTrans" cxnId="{71FA8AE5-98A4-450D-9C6D-67CA336442EF}">
      <dgm:prSet/>
      <dgm:spPr/>
      <dgm:t>
        <a:bodyPr/>
        <a:lstStyle/>
        <a:p>
          <a:pPr algn="l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7501AB-3116-4182-85EF-EF383069EFD5}" type="sibTrans" cxnId="{71FA8AE5-98A4-450D-9C6D-67CA336442EF}">
      <dgm:prSet/>
      <dgm:spPr/>
      <dgm:t>
        <a:bodyPr/>
        <a:lstStyle/>
        <a:p>
          <a:pPr algn="l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7FA924-8B1E-4148-BA72-C8C4CDD6B326}">
      <dgm:prSet/>
      <dgm:spPr/>
      <dgm:t>
        <a:bodyPr/>
        <a:lstStyle/>
        <a:p>
          <a:pPr algn="l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7. Анализ развивающей предметно-пространственной среды в ДОО, заложенного в ней потенциала к пробуждению детской инициативы.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22BB87-3CDE-4BF1-87EB-BB68F8A2D061}" type="parTrans" cxnId="{B3AD82C4-71E2-43E4-A8F4-275DFF4D9F82}">
      <dgm:prSet/>
      <dgm:spPr/>
      <dgm:t>
        <a:bodyPr/>
        <a:lstStyle/>
        <a:p>
          <a:pPr algn="l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B2D6B4-10A7-4451-A681-6F0E5163FC63}" type="sibTrans" cxnId="{B3AD82C4-71E2-43E4-A8F4-275DFF4D9F82}">
      <dgm:prSet/>
      <dgm:spPr/>
      <dgm:t>
        <a:bodyPr/>
        <a:lstStyle/>
        <a:p>
          <a:pPr algn="l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81F9ED-6412-4812-A8D2-9BF68B5D79A5}">
      <dgm:prSet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8. Организовать работу с коллективом детского сада по отбору, анализу и оценке парциальных программ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645FDA-0F90-4F09-B168-C4E9BCDF54EF}" type="parTrans" cxnId="{CC037DE6-12F9-4128-A05D-AE92E6D4D20F}">
      <dgm:prSet/>
      <dgm:spPr/>
      <dgm:t>
        <a:bodyPr/>
        <a:lstStyle/>
        <a:p>
          <a:pPr algn="l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EDB1D3-5DC2-4E65-9B8C-5A57FF071714}" type="sibTrans" cxnId="{CC037DE6-12F9-4128-A05D-AE92E6D4D20F}">
      <dgm:prSet/>
      <dgm:spPr/>
      <dgm:t>
        <a:bodyPr/>
        <a:lstStyle/>
        <a:p>
          <a:pPr algn="l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28D8C9-757E-49DB-B9EF-58735BDF113A}">
      <dgm:prSet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9. Внести в парциальные программы коррективы в соответствии с требованиями ФГОС ДО.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2D2DAF-E409-4687-8B66-92D8121411E1}" type="parTrans" cxnId="{6D9FE917-4DBD-4ACA-88D4-097CEAB6298A}">
      <dgm:prSet/>
      <dgm:spPr/>
      <dgm:t>
        <a:bodyPr/>
        <a:lstStyle/>
        <a:p>
          <a:pPr algn="l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092FDF-1C28-4717-A92A-89BD03CE2955}" type="sibTrans" cxnId="{6D9FE917-4DBD-4ACA-88D4-097CEAB6298A}">
      <dgm:prSet/>
      <dgm:spPr/>
      <dgm:t>
        <a:bodyPr/>
        <a:lstStyle/>
        <a:p>
          <a:pPr algn="l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810D00-692A-4EFF-9115-C2576F99729C}">
      <dgm:prSet custT="1"/>
      <dgm:spPr/>
      <dgm:t>
        <a:bodyPr/>
        <a:lstStyle/>
        <a:p>
          <a:pPr algn="l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10. Выявить и изучить потребности и интересы родителей воспитанников.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ED4FD1-DA43-4A33-B3EB-D959657AC06E}" type="parTrans" cxnId="{455988E4-4C92-474E-AFE9-942EE638CD43}">
      <dgm:prSet/>
      <dgm:spPr/>
      <dgm:t>
        <a:bodyPr/>
        <a:lstStyle/>
        <a:p>
          <a:pPr algn="l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1340BF-9975-4709-A2F8-B35DE11089EC}" type="sibTrans" cxnId="{455988E4-4C92-474E-AFE9-942EE638CD43}">
      <dgm:prSet/>
      <dgm:spPr/>
      <dgm:t>
        <a:bodyPr/>
        <a:lstStyle/>
        <a:p>
          <a:pPr algn="l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9220F0-4A4C-4F01-94B4-0525F1471F95}">
      <dgm:prSet custT="1"/>
      <dgm:spPr/>
      <dgm:t>
        <a:bodyPr/>
        <a:lstStyle/>
        <a:p>
          <a:pPr algn="l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11. Провести социологические исследования.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8CF4F0-125D-4275-A47A-C1CFAE2DA811}" type="parTrans" cxnId="{F7C72C2F-693C-48DB-A85F-A4A319B0BAE0}">
      <dgm:prSet/>
      <dgm:spPr/>
      <dgm:t>
        <a:bodyPr/>
        <a:lstStyle/>
        <a:p>
          <a:pPr algn="l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01A7A5-E87A-49B1-A5E3-E2DC406C9E0A}" type="sibTrans" cxnId="{F7C72C2F-693C-48DB-A85F-A4A319B0BAE0}">
      <dgm:prSet/>
      <dgm:spPr/>
      <dgm:t>
        <a:bodyPr/>
        <a:lstStyle/>
        <a:p>
          <a:pPr algn="l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7E6121-A4C9-4E6E-8440-762C66069E97}">
      <dgm:prSet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12. Руководитель планирует содержание и формы контроля реализации ФГОС ДО в детском саду.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A8CBEE-862C-4E2E-9D91-DAD33C9A40D4}" type="parTrans" cxnId="{064E82B2-E24E-4DF7-B537-2FACFFA3D5FC}">
      <dgm:prSet/>
      <dgm:spPr/>
      <dgm:t>
        <a:bodyPr/>
        <a:lstStyle/>
        <a:p>
          <a:pPr algn="l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E5899C-00B6-4916-952C-5AF4DDEBAE6E}" type="sibTrans" cxnId="{064E82B2-E24E-4DF7-B537-2FACFFA3D5FC}">
      <dgm:prSet/>
      <dgm:spPr/>
      <dgm:t>
        <a:bodyPr/>
        <a:lstStyle/>
        <a:p>
          <a:pPr algn="l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87D5DD-EB59-44BB-B730-32F5ADCEDC80}" type="pres">
      <dgm:prSet presAssocID="{6AC780F3-B9B6-49D2-B1EF-53333379F61F}" presName="Name0" presStyleCnt="0">
        <dgm:presLayoutVars>
          <dgm:dir/>
          <dgm:resizeHandles val="exact"/>
        </dgm:presLayoutVars>
      </dgm:prSet>
      <dgm:spPr/>
    </dgm:pt>
    <dgm:pt modelId="{30A05564-E2D2-462F-9125-726F40925614}" type="pres">
      <dgm:prSet presAssocID="{336AAF0B-FF93-4C52-8F31-78301FED892B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0FE1A-7500-4C1C-B0E7-8BC9D4611906}" type="pres">
      <dgm:prSet presAssocID="{9E7F3D77-E831-4EE2-BE7A-D8711AD8D31F}" presName="sibTrans" presStyleLbl="sibTrans1D1" presStyleIdx="0" presStyleCnt="11"/>
      <dgm:spPr/>
    </dgm:pt>
    <dgm:pt modelId="{6E8E5C8C-0ACD-4A7B-A377-9C820F7E98BD}" type="pres">
      <dgm:prSet presAssocID="{9E7F3D77-E831-4EE2-BE7A-D8711AD8D31F}" presName="connectorText" presStyleLbl="sibTrans1D1" presStyleIdx="0" presStyleCnt="11"/>
      <dgm:spPr/>
    </dgm:pt>
    <dgm:pt modelId="{D4105C89-F8A6-4480-B6E1-DEAEFC265209}" type="pres">
      <dgm:prSet presAssocID="{0AA9EEE0-4B64-4A4D-B9AF-CA8ACF10C03F}" presName="node" presStyleLbl="node1" presStyleIdx="1" presStyleCnt="12">
        <dgm:presLayoutVars>
          <dgm:bulletEnabled val="1"/>
        </dgm:presLayoutVars>
      </dgm:prSet>
      <dgm:spPr/>
    </dgm:pt>
    <dgm:pt modelId="{05789734-8B89-4F2A-85E1-904BFD531546}" type="pres">
      <dgm:prSet presAssocID="{FEF3FBD4-2CD4-4AD8-BA34-1EDE8D54795E}" presName="sibTrans" presStyleLbl="sibTrans1D1" presStyleIdx="1" presStyleCnt="11"/>
      <dgm:spPr/>
    </dgm:pt>
    <dgm:pt modelId="{EF449F70-91E8-408B-A32C-F3BFF6B7C36B}" type="pres">
      <dgm:prSet presAssocID="{FEF3FBD4-2CD4-4AD8-BA34-1EDE8D54795E}" presName="connectorText" presStyleLbl="sibTrans1D1" presStyleIdx="1" presStyleCnt="11"/>
      <dgm:spPr/>
    </dgm:pt>
    <dgm:pt modelId="{77F81978-5D23-406A-B828-1904BCDCF257}" type="pres">
      <dgm:prSet presAssocID="{AF5C0FC1-6431-41EB-9BEA-948C0AD1D8C1}" presName="node" presStyleLbl="node1" presStyleIdx="2" presStyleCnt="12">
        <dgm:presLayoutVars>
          <dgm:bulletEnabled val="1"/>
        </dgm:presLayoutVars>
      </dgm:prSet>
      <dgm:spPr/>
    </dgm:pt>
    <dgm:pt modelId="{E8974961-5607-49C4-A3B5-4813ADB6FFD3}" type="pres">
      <dgm:prSet presAssocID="{69092A86-161C-4983-9BF6-48426C8DB0BD}" presName="sibTrans" presStyleLbl="sibTrans1D1" presStyleIdx="2" presStyleCnt="11"/>
      <dgm:spPr/>
    </dgm:pt>
    <dgm:pt modelId="{2F8CAC0F-7CDC-4378-B56F-070C3C9622DE}" type="pres">
      <dgm:prSet presAssocID="{69092A86-161C-4983-9BF6-48426C8DB0BD}" presName="connectorText" presStyleLbl="sibTrans1D1" presStyleIdx="2" presStyleCnt="11"/>
      <dgm:spPr/>
    </dgm:pt>
    <dgm:pt modelId="{DD32D9A0-50A6-4A14-9AE5-23A84EE3F193}" type="pres">
      <dgm:prSet presAssocID="{D303ECCA-7BBA-408A-B39C-0BD648F4B60B}" presName="node" presStyleLbl="node1" presStyleIdx="3" presStyleCnt="12">
        <dgm:presLayoutVars>
          <dgm:bulletEnabled val="1"/>
        </dgm:presLayoutVars>
      </dgm:prSet>
      <dgm:spPr/>
    </dgm:pt>
    <dgm:pt modelId="{A5EEDF8D-BF7C-4F17-B9F8-03DA8D8D01B1}" type="pres">
      <dgm:prSet presAssocID="{C45ABCC8-75CF-4465-95D1-B6812A0FEDB2}" presName="sibTrans" presStyleLbl="sibTrans1D1" presStyleIdx="3" presStyleCnt="11"/>
      <dgm:spPr/>
    </dgm:pt>
    <dgm:pt modelId="{84616658-1B29-47E2-91B7-3A85A697E552}" type="pres">
      <dgm:prSet presAssocID="{C45ABCC8-75CF-4465-95D1-B6812A0FEDB2}" presName="connectorText" presStyleLbl="sibTrans1D1" presStyleIdx="3" presStyleCnt="11"/>
      <dgm:spPr/>
    </dgm:pt>
    <dgm:pt modelId="{5B85D2C9-75F7-4844-B22B-C97F21EA50D5}" type="pres">
      <dgm:prSet presAssocID="{96283C74-86A0-4B27-8040-6A77BAE7970E}" presName="node" presStyleLbl="node1" presStyleIdx="4" presStyleCnt="12">
        <dgm:presLayoutVars>
          <dgm:bulletEnabled val="1"/>
        </dgm:presLayoutVars>
      </dgm:prSet>
      <dgm:spPr/>
    </dgm:pt>
    <dgm:pt modelId="{F242E3EB-71C3-4CE2-9AE0-48E05D530B1D}" type="pres">
      <dgm:prSet presAssocID="{E5ABB1F8-AE4A-45AA-85E4-366BEC5FE8E4}" presName="sibTrans" presStyleLbl="sibTrans1D1" presStyleIdx="4" presStyleCnt="11"/>
      <dgm:spPr/>
    </dgm:pt>
    <dgm:pt modelId="{E068B262-D54B-4994-92B0-259853A80B9F}" type="pres">
      <dgm:prSet presAssocID="{E5ABB1F8-AE4A-45AA-85E4-366BEC5FE8E4}" presName="connectorText" presStyleLbl="sibTrans1D1" presStyleIdx="4" presStyleCnt="11"/>
      <dgm:spPr/>
    </dgm:pt>
    <dgm:pt modelId="{DFEA22DD-34D4-4E05-AD27-38FBE9D395FE}" type="pres">
      <dgm:prSet presAssocID="{AD63CC02-FBC5-4445-9007-926912388EA2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0E80E2-48F9-403E-B1DA-33234B0B8972}" type="pres">
      <dgm:prSet presAssocID="{177501AB-3116-4182-85EF-EF383069EFD5}" presName="sibTrans" presStyleLbl="sibTrans1D1" presStyleIdx="5" presStyleCnt="11"/>
      <dgm:spPr/>
    </dgm:pt>
    <dgm:pt modelId="{A0A349B0-E682-4A1A-AB83-3DBE3531DC7A}" type="pres">
      <dgm:prSet presAssocID="{177501AB-3116-4182-85EF-EF383069EFD5}" presName="connectorText" presStyleLbl="sibTrans1D1" presStyleIdx="5" presStyleCnt="11"/>
      <dgm:spPr/>
    </dgm:pt>
    <dgm:pt modelId="{0EDD0530-F7E9-4645-8632-9C3E742C910B}" type="pres">
      <dgm:prSet presAssocID="{127FA924-8B1E-4148-BA72-C8C4CDD6B326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DB0A4A-E54C-47A4-B975-F440BD6A3984}" type="pres">
      <dgm:prSet presAssocID="{0CB2D6B4-10A7-4451-A681-6F0E5163FC63}" presName="sibTrans" presStyleLbl="sibTrans1D1" presStyleIdx="6" presStyleCnt="11"/>
      <dgm:spPr/>
    </dgm:pt>
    <dgm:pt modelId="{972161ED-C7DA-45B0-9EBE-39622C95D732}" type="pres">
      <dgm:prSet presAssocID="{0CB2D6B4-10A7-4451-A681-6F0E5163FC63}" presName="connectorText" presStyleLbl="sibTrans1D1" presStyleIdx="6" presStyleCnt="11"/>
      <dgm:spPr/>
    </dgm:pt>
    <dgm:pt modelId="{EC765DDF-E7C6-444B-8664-7DFF69498CFF}" type="pres">
      <dgm:prSet presAssocID="{E181F9ED-6412-4812-A8D2-9BF68B5D79A5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D26892-A18F-4C8F-AE73-60D0DE3FC9CA}" type="pres">
      <dgm:prSet presAssocID="{F1EDB1D3-5DC2-4E65-9B8C-5A57FF071714}" presName="sibTrans" presStyleLbl="sibTrans1D1" presStyleIdx="7" presStyleCnt="11"/>
      <dgm:spPr/>
    </dgm:pt>
    <dgm:pt modelId="{3CD4D556-44C9-4985-9EEE-490C2FD090C3}" type="pres">
      <dgm:prSet presAssocID="{F1EDB1D3-5DC2-4E65-9B8C-5A57FF071714}" presName="connectorText" presStyleLbl="sibTrans1D1" presStyleIdx="7" presStyleCnt="11"/>
      <dgm:spPr/>
    </dgm:pt>
    <dgm:pt modelId="{44FE3085-E0B3-453A-B2FE-7857C5B9C273}" type="pres">
      <dgm:prSet presAssocID="{2928D8C9-757E-49DB-B9EF-58735BDF113A}" presName="node" presStyleLbl="node1" presStyleIdx="8" presStyleCnt="12">
        <dgm:presLayoutVars>
          <dgm:bulletEnabled val="1"/>
        </dgm:presLayoutVars>
      </dgm:prSet>
      <dgm:spPr/>
    </dgm:pt>
    <dgm:pt modelId="{2D72AF18-1F3A-44C1-BDA2-2FECF58E8612}" type="pres">
      <dgm:prSet presAssocID="{DD092FDF-1C28-4717-A92A-89BD03CE2955}" presName="sibTrans" presStyleLbl="sibTrans1D1" presStyleIdx="8" presStyleCnt="11"/>
      <dgm:spPr/>
    </dgm:pt>
    <dgm:pt modelId="{9786F764-5CEB-4079-84A7-57DC2F4BA282}" type="pres">
      <dgm:prSet presAssocID="{DD092FDF-1C28-4717-A92A-89BD03CE2955}" presName="connectorText" presStyleLbl="sibTrans1D1" presStyleIdx="8" presStyleCnt="11"/>
      <dgm:spPr/>
    </dgm:pt>
    <dgm:pt modelId="{1C556E10-E02C-440E-9225-1F787D6AA477}" type="pres">
      <dgm:prSet presAssocID="{A3810D00-692A-4EFF-9115-C2576F99729C}" presName="node" presStyleLbl="node1" presStyleIdx="9" presStyleCnt="12">
        <dgm:presLayoutVars>
          <dgm:bulletEnabled val="1"/>
        </dgm:presLayoutVars>
      </dgm:prSet>
      <dgm:spPr/>
    </dgm:pt>
    <dgm:pt modelId="{3D1BA4C0-DF0C-4379-9324-A1F88BEF26AF}" type="pres">
      <dgm:prSet presAssocID="{D41340BF-9975-4709-A2F8-B35DE11089EC}" presName="sibTrans" presStyleLbl="sibTrans1D1" presStyleIdx="9" presStyleCnt="11"/>
      <dgm:spPr/>
    </dgm:pt>
    <dgm:pt modelId="{DB950326-C647-40DD-BD54-463A0A1E7DCB}" type="pres">
      <dgm:prSet presAssocID="{D41340BF-9975-4709-A2F8-B35DE11089EC}" presName="connectorText" presStyleLbl="sibTrans1D1" presStyleIdx="9" presStyleCnt="11"/>
      <dgm:spPr/>
    </dgm:pt>
    <dgm:pt modelId="{9F071106-E8C7-4BB2-9314-DE2FF205EF46}" type="pres">
      <dgm:prSet presAssocID="{4C9220F0-4A4C-4F01-94B4-0525F1471F95}" presName="node" presStyleLbl="node1" presStyleIdx="10" presStyleCnt="12">
        <dgm:presLayoutVars>
          <dgm:bulletEnabled val="1"/>
        </dgm:presLayoutVars>
      </dgm:prSet>
      <dgm:spPr/>
    </dgm:pt>
    <dgm:pt modelId="{09BAE507-1D06-4510-8969-31334BAC192F}" type="pres">
      <dgm:prSet presAssocID="{1B01A7A5-E87A-49B1-A5E3-E2DC406C9E0A}" presName="sibTrans" presStyleLbl="sibTrans1D1" presStyleIdx="10" presStyleCnt="11"/>
      <dgm:spPr/>
    </dgm:pt>
    <dgm:pt modelId="{F7E3B94A-E6FD-4DD9-82D8-C83DAE2F3DEE}" type="pres">
      <dgm:prSet presAssocID="{1B01A7A5-E87A-49B1-A5E3-E2DC406C9E0A}" presName="connectorText" presStyleLbl="sibTrans1D1" presStyleIdx="10" presStyleCnt="11"/>
      <dgm:spPr/>
    </dgm:pt>
    <dgm:pt modelId="{5025B875-A9E8-4BDC-9CE8-AD39A7695C07}" type="pres">
      <dgm:prSet presAssocID="{9F7E6121-A4C9-4E6E-8440-762C66069E97}" presName="node" presStyleLbl="node1" presStyleIdx="11" presStyleCnt="12">
        <dgm:presLayoutVars>
          <dgm:bulletEnabled val="1"/>
        </dgm:presLayoutVars>
      </dgm:prSet>
      <dgm:spPr/>
    </dgm:pt>
  </dgm:ptLst>
  <dgm:cxnLst>
    <dgm:cxn modelId="{6465515D-7DC4-4B50-8470-A1CBEBB946B7}" type="presOf" srcId="{177501AB-3116-4182-85EF-EF383069EFD5}" destId="{A0A349B0-E682-4A1A-AB83-3DBE3531DC7A}" srcOrd="1" destOrd="0" presId="urn:microsoft.com/office/officeart/2005/8/layout/bProcess3"/>
    <dgm:cxn modelId="{721B9075-1E52-45D1-A2B8-0E101D2BA6A3}" type="presOf" srcId="{E5ABB1F8-AE4A-45AA-85E4-366BEC5FE8E4}" destId="{F242E3EB-71C3-4CE2-9AE0-48E05D530B1D}" srcOrd="0" destOrd="0" presId="urn:microsoft.com/office/officeart/2005/8/layout/bProcess3"/>
    <dgm:cxn modelId="{60F68C6B-03F9-4505-9276-4474B7BAD5A1}" type="presOf" srcId="{2928D8C9-757E-49DB-B9EF-58735BDF113A}" destId="{44FE3085-E0B3-453A-B2FE-7857C5B9C273}" srcOrd="0" destOrd="0" presId="urn:microsoft.com/office/officeart/2005/8/layout/bProcess3"/>
    <dgm:cxn modelId="{29551534-B933-4352-859D-DEF71D376166}" srcId="{6AC780F3-B9B6-49D2-B1EF-53333379F61F}" destId="{96283C74-86A0-4B27-8040-6A77BAE7970E}" srcOrd="4" destOrd="0" parTransId="{B72E7092-80B6-4DE7-8BA0-9001C6D47D20}" sibTransId="{E5ABB1F8-AE4A-45AA-85E4-366BEC5FE8E4}"/>
    <dgm:cxn modelId="{52C635B9-3502-4DD6-8C39-E7BFD85B6A43}" type="presOf" srcId="{0AA9EEE0-4B64-4A4D-B9AF-CA8ACF10C03F}" destId="{D4105C89-F8A6-4480-B6E1-DEAEFC265209}" srcOrd="0" destOrd="0" presId="urn:microsoft.com/office/officeart/2005/8/layout/bProcess3"/>
    <dgm:cxn modelId="{1C110459-C487-43AC-A60B-41206F8ADBF5}" srcId="{6AC780F3-B9B6-49D2-B1EF-53333379F61F}" destId="{0AA9EEE0-4B64-4A4D-B9AF-CA8ACF10C03F}" srcOrd="1" destOrd="0" parTransId="{D10340F3-CA8D-4890-A3CC-5B15463473DE}" sibTransId="{FEF3FBD4-2CD4-4AD8-BA34-1EDE8D54795E}"/>
    <dgm:cxn modelId="{669DEBF5-095A-4204-9BDE-40E79E84C1B4}" type="presOf" srcId="{6AC780F3-B9B6-49D2-B1EF-53333379F61F}" destId="{CE87D5DD-EB59-44BB-B730-32F5ADCEDC80}" srcOrd="0" destOrd="0" presId="urn:microsoft.com/office/officeart/2005/8/layout/bProcess3"/>
    <dgm:cxn modelId="{F31245EC-DE6E-4AD4-85F3-10B3752F54A1}" type="presOf" srcId="{FEF3FBD4-2CD4-4AD8-BA34-1EDE8D54795E}" destId="{EF449F70-91E8-408B-A32C-F3BFF6B7C36B}" srcOrd="1" destOrd="0" presId="urn:microsoft.com/office/officeart/2005/8/layout/bProcess3"/>
    <dgm:cxn modelId="{5B94D2EE-F625-486C-9A70-4B76EE844989}" srcId="{6AC780F3-B9B6-49D2-B1EF-53333379F61F}" destId="{AF5C0FC1-6431-41EB-9BEA-948C0AD1D8C1}" srcOrd="2" destOrd="0" parTransId="{45E069E4-B266-4C17-A5A6-85EFF6DEDA65}" sibTransId="{69092A86-161C-4983-9BF6-48426C8DB0BD}"/>
    <dgm:cxn modelId="{C94BA3D8-8347-4B76-805D-E2C1675A6096}" type="presOf" srcId="{9F7E6121-A4C9-4E6E-8440-762C66069E97}" destId="{5025B875-A9E8-4BDC-9CE8-AD39A7695C07}" srcOrd="0" destOrd="0" presId="urn:microsoft.com/office/officeart/2005/8/layout/bProcess3"/>
    <dgm:cxn modelId="{6D9FE917-4DBD-4ACA-88D4-097CEAB6298A}" srcId="{6AC780F3-B9B6-49D2-B1EF-53333379F61F}" destId="{2928D8C9-757E-49DB-B9EF-58735BDF113A}" srcOrd="8" destOrd="0" parTransId="{842D2DAF-E409-4687-8B66-92D8121411E1}" sibTransId="{DD092FDF-1C28-4717-A92A-89BD03CE2955}"/>
    <dgm:cxn modelId="{69C47426-607E-477D-A76A-3E2DCDECD827}" type="presOf" srcId="{E181F9ED-6412-4812-A8D2-9BF68B5D79A5}" destId="{EC765DDF-E7C6-444B-8664-7DFF69498CFF}" srcOrd="0" destOrd="0" presId="urn:microsoft.com/office/officeart/2005/8/layout/bProcess3"/>
    <dgm:cxn modelId="{81CBFF1E-5D7C-460B-856B-008596C16C2B}" srcId="{6AC780F3-B9B6-49D2-B1EF-53333379F61F}" destId="{336AAF0B-FF93-4C52-8F31-78301FED892B}" srcOrd="0" destOrd="0" parTransId="{B4FEB5B8-9CB6-4482-BAA8-43BD89D3FCD2}" sibTransId="{9E7F3D77-E831-4EE2-BE7A-D8711AD8D31F}"/>
    <dgm:cxn modelId="{9BDE5BB7-600E-4F20-99F7-6131FABCC8A2}" type="presOf" srcId="{4C9220F0-4A4C-4F01-94B4-0525F1471F95}" destId="{9F071106-E8C7-4BB2-9314-DE2FF205EF46}" srcOrd="0" destOrd="0" presId="urn:microsoft.com/office/officeart/2005/8/layout/bProcess3"/>
    <dgm:cxn modelId="{D212339E-DDCB-499B-99D1-79DE0C5FE995}" type="presOf" srcId="{69092A86-161C-4983-9BF6-48426C8DB0BD}" destId="{2F8CAC0F-7CDC-4378-B56F-070C3C9622DE}" srcOrd="1" destOrd="0" presId="urn:microsoft.com/office/officeart/2005/8/layout/bProcess3"/>
    <dgm:cxn modelId="{3C6FB798-75B6-40A3-8643-304A641A58E2}" type="presOf" srcId="{F1EDB1D3-5DC2-4E65-9B8C-5A57FF071714}" destId="{3CD4D556-44C9-4985-9EEE-490C2FD090C3}" srcOrd="1" destOrd="0" presId="urn:microsoft.com/office/officeart/2005/8/layout/bProcess3"/>
    <dgm:cxn modelId="{38AE0889-BABE-4674-9711-7711D67B6FAF}" type="presOf" srcId="{9E7F3D77-E831-4EE2-BE7A-D8711AD8D31F}" destId="{6E8E5C8C-0ACD-4A7B-A377-9C820F7E98BD}" srcOrd="1" destOrd="0" presId="urn:microsoft.com/office/officeart/2005/8/layout/bProcess3"/>
    <dgm:cxn modelId="{BAC5F056-3D7D-427B-9360-D57D5058ADFF}" type="presOf" srcId="{F1EDB1D3-5DC2-4E65-9B8C-5A57FF071714}" destId="{34D26892-A18F-4C8F-AE73-60D0DE3FC9CA}" srcOrd="0" destOrd="0" presId="urn:microsoft.com/office/officeart/2005/8/layout/bProcess3"/>
    <dgm:cxn modelId="{3D524C48-3056-497E-909B-738BAECCDB17}" type="presOf" srcId="{0CB2D6B4-10A7-4451-A681-6F0E5163FC63}" destId="{FDDB0A4A-E54C-47A4-B975-F440BD6A3984}" srcOrd="0" destOrd="0" presId="urn:microsoft.com/office/officeart/2005/8/layout/bProcess3"/>
    <dgm:cxn modelId="{9307B8A1-A3A9-4C1B-8082-E15FC021038F}" type="presOf" srcId="{C45ABCC8-75CF-4465-95D1-B6812A0FEDB2}" destId="{84616658-1B29-47E2-91B7-3A85A697E552}" srcOrd="1" destOrd="0" presId="urn:microsoft.com/office/officeart/2005/8/layout/bProcess3"/>
    <dgm:cxn modelId="{65E4EB26-7A0A-4DCB-9ADB-4582C3CDDB1E}" type="presOf" srcId="{69092A86-161C-4983-9BF6-48426C8DB0BD}" destId="{E8974961-5607-49C4-A3B5-4813ADB6FFD3}" srcOrd="0" destOrd="0" presId="urn:microsoft.com/office/officeart/2005/8/layout/bProcess3"/>
    <dgm:cxn modelId="{064E82B2-E24E-4DF7-B537-2FACFFA3D5FC}" srcId="{6AC780F3-B9B6-49D2-B1EF-53333379F61F}" destId="{9F7E6121-A4C9-4E6E-8440-762C66069E97}" srcOrd="11" destOrd="0" parTransId="{87A8CBEE-862C-4E2E-9D91-DAD33C9A40D4}" sibTransId="{C6E5899C-00B6-4916-952C-5AF4DDEBAE6E}"/>
    <dgm:cxn modelId="{7F0E6515-2A4C-4C46-90E3-14233C0FF8E9}" type="presOf" srcId="{D41340BF-9975-4709-A2F8-B35DE11089EC}" destId="{3D1BA4C0-DF0C-4379-9324-A1F88BEF26AF}" srcOrd="0" destOrd="0" presId="urn:microsoft.com/office/officeart/2005/8/layout/bProcess3"/>
    <dgm:cxn modelId="{F7E2838E-C59D-45DA-8691-E82343927B9D}" type="presOf" srcId="{336AAF0B-FF93-4C52-8F31-78301FED892B}" destId="{30A05564-E2D2-462F-9125-726F40925614}" srcOrd="0" destOrd="0" presId="urn:microsoft.com/office/officeart/2005/8/layout/bProcess3"/>
    <dgm:cxn modelId="{1438603B-0128-439F-896D-539199975D40}" type="presOf" srcId="{AD63CC02-FBC5-4445-9007-926912388EA2}" destId="{DFEA22DD-34D4-4E05-AD27-38FBE9D395FE}" srcOrd="0" destOrd="0" presId="urn:microsoft.com/office/officeart/2005/8/layout/bProcess3"/>
    <dgm:cxn modelId="{7A0E859C-A5B5-4578-ADA8-1D45C4FC311A}" type="presOf" srcId="{DD092FDF-1C28-4717-A92A-89BD03CE2955}" destId="{9786F764-5CEB-4079-84A7-57DC2F4BA282}" srcOrd="1" destOrd="0" presId="urn:microsoft.com/office/officeart/2005/8/layout/bProcess3"/>
    <dgm:cxn modelId="{455988E4-4C92-474E-AFE9-942EE638CD43}" srcId="{6AC780F3-B9B6-49D2-B1EF-53333379F61F}" destId="{A3810D00-692A-4EFF-9115-C2576F99729C}" srcOrd="9" destOrd="0" parTransId="{A6ED4FD1-DA43-4A33-B3EB-D959657AC06E}" sibTransId="{D41340BF-9975-4709-A2F8-B35DE11089EC}"/>
    <dgm:cxn modelId="{B1ABA8B5-0B96-497E-9DD2-BCDFE4E13F5F}" type="presOf" srcId="{FEF3FBD4-2CD4-4AD8-BA34-1EDE8D54795E}" destId="{05789734-8B89-4F2A-85E1-904BFD531546}" srcOrd="0" destOrd="0" presId="urn:microsoft.com/office/officeart/2005/8/layout/bProcess3"/>
    <dgm:cxn modelId="{107AB486-AAFD-44A1-932E-B3EEC60D8F27}" type="presOf" srcId="{D41340BF-9975-4709-A2F8-B35DE11089EC}" destId="{DB950326-C647-40DD-BD54-463A0A1E7DCB}" srcOrd="1" destOrd="0" presId="urn:microsoft.com/office/officeart/2005/8/layout/bProcess3"/>
    <dgm:cxn modelId="{B3AD82C4-71E2-43E4-A8F4-275DFF4D9F82}" srcId="{6AC780F3-B9B6-49D2-B1EF-53333379F61F}" destId="{127FA924-8B1E-4148-BA72-C8C4CDD6B326}" srcOrd="6" destOrd="0" parTransId="{FD22BB87-3CDE-4BF1-87EB-BB68F8A2D061}" sibTransId="{0CB2D6B4-10A7-4451-A681-6F0E5163FC63}"/>
    <dgm:cxn modelId="{0DBA78F2-E738-4093-A37C-A66585E259D1}" type="presOf" srcId="{A3810D00-692A-4EFF-9115-C2576F99729C}" destId="{1C556E10-E02C-440E-9225-1F787D6AA477}" srcOrd="0" destOrd="0" presId="urn:microsoft.com/office/officeart/2005/8/layout/bProcess3"/>
    <dgm:cxn modelId="{19C2D211-D01A-4926-B668-A3E195A6CAF8}" type="presOf" srcId="{E5ABB1F8-AE4A-45AA-85E4-366BEC5FE8E4}" destId="{E068B262-D54B-4994-92B0-259853A80B9F}" srcOrd="1" destOrd="0" presId="urn:microsoft.com/office/officeart/2005/8/layout/bProcess3"/>
    <dgm:cxn modelId="{67E8EB5A-6C5C-4167-914C-9DCC2E5525B5}" srcId="{6AC780F3-B9B6-49D2-B1EF-53333379F61F}" destId="{D303ECCA-7BBA-408A-B39C-0BD648F4B60B}" srcOrd="3" destOrd="0" parTransId="{90F7AD0C-59EF-4D94-B6C4-BCD265AEC303}" sibTransId="{C45ABCC8-75CF-4465-95D1-B6812A0FEDB2}"/>
    <dgm:cxn modelId="{5D179376-C5C5-4992-9D0C-1922D1D2422C}" type="presOf" srcId="{DD092FDF-1C28-4717-A92A-89BD03CE2955}" destId="{2D72AF18-1F3A-44C1-BDA2-2FECF58E8612}" srcOrd="0" destOrd="0" presId="urn:microsoft.com/office/officeart/2005/8/layout/bProcess3"/>
    <dgm:cxn modelId="{7ABE40A7-7EEB-4115-A5D9-1ADE6A60F4BD}" type="presOf" srcId="{AF5C0FC1-6431-41EB-9BEA-948C0AD1D8C1}" destId="{77F81978-5D23-406A-B828-1904BCDCF257}" srcOrd="0" destOrd="0" presId="urn:microsoft.com/office/officeart/2005/8/layout/bProcess3"/>
    <dgm:cxn modelId="{71FA8AE5-98A4-450D-9C6D-67CA336442EF}" srcId="{6AC780F3-B9B6-49D2-B1EF-53333379F61F}" destId="{AD63CC02-FBC5-4445-9007-926912388EA2}" srcOrd="5" destOrd="0" parTransId="{0184D732-4C11-4426-8408-FB40079D0EA0}" sibTransId="{177501AB-3116-4182-85EF-EF383069EFD5}"/>
    <dgm:cxn modelId="{5C406A5E-6F00-45B0-9AA5-B1CF8C583BB8}" type="presOf" srcId="{9E7F3D77-E831-4EE2-BE7A-D8711AD8D31F}" destId="{1FE0FE1A-7500-4C1C-B0E7-8BC9D4611906}" srcOrd="0" destOrd="0" presId="urn:microsoft.com/office/officeart/2005/8/layout/bProcess3"/>
    <dgm:cxn modelId="{F7C72C2F-693C-48DB-A85F-A4A319B0BAE0}" srcId="{6AC780F3-B9B6-49D2-B1EF-53333379F61F}" destId="{4C9220F0-4A4C-4F01-94B4-0525F1471F95}" srcOrd="10" destOrd="0" parTransId="{068CF4F0-125D-4275-A47A-C1CFAE2DA811}" sibTransId="{1B01A7A5-E87A-49B1-A5E3-E2DC406C9E0A}"/>
    <dgm:cxn modelId="{F00CDE72-452B-4761-9567-C0393409346E}" type="presOf" srcId="{177501AB-3116-4182-85EF-EF383069EFD5}" destId="{610E80E2-48F9-403E-B1DA-33234B0B8972}" srcOrd="0" destOrd="0" presId="urn:microsoft.com/office/officeart/2005/8/layout/bProcess3"/>
    <dgm:cxn modelId="{CC037DE6-12F9-4128-A05D-AE92E6D4D20F}" srcId="{6AC780F3-B9B6-49D2-B1EF-53333379F61F}" destId="{E181F9ED-6412-4812-A8D2-9BF68B5D79A5}" srcOrd="7" destOrd="0" parTransId="{A1645FDA-0F90-4F09-B168-C4E9BCDF54EF}" sibTransId="{F1EDB1D3-5DC2-4E65-9B8C-5A57FF071714}"/>
    <dgm:cxn modelId="{6497880A-3165-488F-9DBE-898DB490233D}" type="presOf" srcId="{D303ECCA-7BBA-408A-B39C-0BD648F4B60B}" destId="{DD32D9A0-50A6-4A14-9AE5-23A84EE3F193}" srcOrd="0" destOrd="0" presId="urn:microsoft.com/office/officeart/2005/8/layout/bProcess3"/>
    <dgm:cxn modelId="{A93A3335-7CD7-49CB-B22D-975000BA517F}" type="presOf" srcId="{96283C74-86A0-4B27-8040-6A77BAE7970E}" destId="{5B85D2C9-75F7-4844-B22B-C97F21EA50D5}" srcOrd="0" destOrd="0" presId="urn:microsoft.com/office/officeart/2005/8/layout/bProcess3"/>
    <dgm:cxn modelId="{6D81EBED-D8F6-43AD-ACE5-B9A6884C0A2F}" type="presOf" srcId="{127FA924-8B1E-4148-BA72-C8C4CDD6B326}" destId="{0EDD0530-F7E9-4645-8632-9C3E742C910B}" srcOrd="0" destOrd="0" presId="urn:microsoft.com/office/officeart/2005/8/layout/bProcess3"/>
    <dgm:cxn modelId="{E504E877-8D50-417C-946E-499AC02E14D0}" type="presOf" srcId="{1B01A7A5-E87A-49B1-A5E3-E2DC406C9E0A}" destId="{F7E3B94A-E6FD-4DD9-82D8-C83DAE2F3DEE}" srcOrd="1" destOrd="0" presId="urn:microsoft.com/office/officeart/2005/8/layout/bProcess3"/>
    <dgm:cxn modelId="{F9A85E97-672E-43E4-82F5-5FE8E3EA3867}" type="presOf" srcId="{C45ABCC8-75CF-4465-95D1-B6812A0FEDB2}" destId="{A5EEDF8D-BF7C-4F17-B9F8-03DA8D8D01B1}" srcOrd="0" destOrd="0" presId="urn:microsoft.com/office/officeart/2005/8/layout/bProcess3"/>
    <dgm:cxn modelId="{608F04FD-C076-4CE9-906A-15D775AEA156}" type="presOf" srcId="{0CB2D6B4-10A7-4451-A681-6F0E5163FC63}" destId="{972161ED-C7DA-45B0-9EBE-39622C95D732}" srcOrd="1" destOrd="0" presId="urn:microsoft.com/office/officeart/2005/8/layout/bProcess3"/>
    <dgm:cxn modelId="{F53BE7AD-6E41-4E67-BD14-8F54D4663AC8}" type="presOf" srcId="{1B01A7A5-E87A-49B1-A5E3-E2DC406C9E0A}" destId="{09BAE507-1D06-4510-8969-31334BAC192F}" srcOrd="0" destOrd="0" presId="urn:microsoft.com/office/officeart/2005/8/layout/bProcess3"/>
    <dgm:cxn modelId="{4C4A7D65-F49B-42D8-A6C7-2BAB3E4563B9}" type="presParOf" srcId="{CE87D5DD-EB59-44BB-B730-32F5ADCEDC80}" destId="{30A05564-E2D2-462F-9125-726F40925614}" srcOrd="0" destOrd="0" presId="urn:microsoft.com/office/officeart/2005/8/layout/bProcess3"/>
    <dgm:cxn modelId="{B8CDA80A-C73A-491E-B632-97EDED6395AE}" type="presParOf" srcId="{CE87D5DD-EB59-44BB-B730-32F5ADCEDC80}" destId="{1FE0FE1A-7500-4C1C-B0E7-8BC9D4611906}" srcOrd="1" destOrd="0" presId="urn:microsoft.com/office/officeart/2005/8/layout/bProcess3"/>
    <dgm:cxn modelId="{75690D74-5309-4122-8101-824C711C3584}" type="presParOf" srcId="{1FE0FE1A-7500-4C1C-B0E7-8BC9D4611906}" destId="{6E8E5C8C-0ACD-4A7B-A377-9C820F7E98BD}" srcOrd="0" destOrd="0" presId="urn:microsoft.com/office/officeart/2005/8/layout/bProcess3"/>
    <dgm:cxn modelId="{B173B1A0-B143-4DF7-93F2-1E280AD3AFE0}" type="presParOf" srcId="{CE87D5DD-EB59-44BB-B730-32F5ADCEDC80}" destId="{D4105C89-F8A6-4480-B6E1-DEAEFC265209}" srcOrd="2" destOrd="0" presId="urn:microsoft.com/office/officeart/2005/8/layout/bProcess3"/>
    <dgm:cxn modelId="{481478F4-8129-4D91-A606-CF3D7C00032F}" type="presParOf" srcId="{CE87D5DD-EB59-44BB-B730-32F5ADCEDC80}" destId="{05789734-8B89-4F2A-85E1-904BFD531546}" srcOrd="3" destOrd="0" presId="urn:microsoft.com/office/officeart/2005/8/layout/bProcess3"/>
    <dgm:cxn modelId="{CF19BEA5-B1B7-4DD8-BEFE-BA059BE05C63}" type="presParOf" srcId="{05789734-8B89-4F2A-85E1-904BFD531546}" destId="{EF449F70-91E8-408B-A32C-F3BFF6B7C36B}" srcOrd="0" destOrd="0" presId="urn:microsoft.com/office/officeart/2005/8/layout/bProcess3"/>
    <dgm:cxn modelId="{9F30723E-B3A8-4FEB-9ED7-816AF1E3B7A3}" type="presParOf" srcId="{CE87D5DD-EB59-44BB-B730-32F5ADCEDC80}" destId="{77F81978-5D23-406A-B828-1904BCDCF257}" srcOrd="4" destOrd="0" presId="urn:microsoft.com/office/officeart/2005/8/layout/bProcess3"/>
    <dgm:cxn modelId="{B87EF007-32B4-4BDA-822E-373CEF29D7E3}" type="presParOf" srcId="{CE87D5DD-EB59-44BB-B730-32F5ADCEDC80}" destId="{E8974961-5607-49C4-A3B5-4813ADB6FFD3}" srcOrd="5" destOrd="0" presId="urn:microsoft.com/office/officeart/2005/8/layout/bProcess3"/>
    <dgm:cxn modelId="{27BAEA49-54E1-4354-A310-59314509D8FD}" type="presParOf" srcId="{E8974961-5607-49C4-A3B5-4813ADB6FFD3}" destId="{2F8CAC0F-7CDC-4378-B56F-070C3C9622DE}" srcOrd="0" destOrd="0" presId="urn:microsoft.com/office/officeart/2005/8/layout/bProcess3"/>
    <dgm:cxn modelId="{BCB1AE13-D07F-448E-BEB9-6DE5D68F2730}" type="presParOf" srcId="{CE87D5DD-EB59-44BB-B730-32F5ADCEDC80}" destId="{DD32D9A0-50A6-4A14-9AE5-23A84EE3F193}" srcOrd="6" destOrd="0" presId="urn:microsoft.com/office/officeart/2005/8/layout/bProcess3"/>
    <dgm:cxn modelId="{FF9C9BC8-8932-4E51-8582-C331E2FEBA97}" type="presParOf" srcId="{CE87D5DD-EB59-44BB-B730-32F5ADCEDC80}" destId="{A5EEDF8D-BF7C-4F17-B9F8-03DA8D8D01B1}" srcOrd="7" destOrd="0" presId="urn:microsoft.com/office/officeart/2005/8/layout/bProcess3"/>
    <dgm:cxn modelId="{F0523F40-6F80-48F8-8BE3-435A821DE35C}" type="presParOf" srcId="{A5EEDF8D-BF7C-4F17-B9F8-03DA8D8D01B1}" destId="{84616658-1B29-47E2-91B7-3A85A697E552}" srcOrd="0" destOrd="0" presId="urn:microsoft.com/office/officeart/2005/8/layout/bProcess3"/>
    <dgm:cxn modelId="{91886B92-45A8-4A81-8C6C-3C9C13056925}" type="presParOf" srcId="{CE87D5DD-EB59-44BB-B730-32F5ADCEDC80}" destId="{5B85D2C9-75F7-4844-B22B-C97F21EA50D5}" srcOrd="8" destOrd="0" presId="urn:microsoft.com/office/officeart/2005/8/layout/bProcess3"/>
    <dgm:cxn modelId="{ED928DB6-AB07-4EE8-830E-99447C9E1C82}" type="presParOf" srcId="{CE87D5DD-EB59-44BB-B730-32F5ADCEDC80}" destId="{F242E3EB-71C3-4CE2-9AE0-48E05D530B1D}" srcOrd="9" destOrd="0" presId="urn:microsoft.com/office/officeart/2005/8/layout/bProcess3"/>
    <dgm:cxn modelId="{B558C8CC-60D6-4757-B02F-1F45286D27F7}" type="presParOf" srcId="{F242E3EB-71C3-4CE2-9AE0-48E05D530B1D}" destId="{E068B262-D54B-4994-92B0-259853A80B9F}" srcOrd="0" destOrd="0" presId="urn:microsoft.com/office/officeart/2005/8/layout/bProcess3"/>
    <dgm:cxn modelId="{5167D4EE-3529-4AB5-B607-A1745140B597}" type="presParOf" srcId="{CE87D5DD-EB59-44BB-B730-32F5ADCEDC80}" destId="{DFEA22DD-34D4-4E05-AD27-38FBE9D395FE}" srcOrd="10" destOrd="0" presId="urn:microsoft.com/office/officeart/2005/8/layout/bProcess3"/>
    <dgm:cxn modelId="{60531013-0DD2-4DDA-BB51-EAA9285B45C1}" type="presParOf" srcId="{CE87D5DD-EB59-44BB-B730-32F5ADCEDC80}" destId="{610E80E2-48F9-403E-B1DA-33234B0B8972}" srcOrd="11" destOrd="0" presId="urn:microsoft.com/office/officeart/2005/8/layout/bProcess3"/>
    <dgm:cxn modelId="{3C172EB2-3AD2-451F-B00F-989667C94C74}" type="presParOf" srcId="{610E80E2-48F9-403E-B1DA-33234B0B8972}" destId="{A0A349B0-E682-4A1A-AB83-3DBE3531DC7A}" srcOrd="0" destOrd="0" presId="urn:microsoft.com/office/officeart/2005/8/layout/bProcess3"/>
    <dgm:cxn modelId="{935B0F55-6EA4-4B99-BCC8-12B223C9ACF0}" type="presParOf" srcId="{CE87D5DD-EB59-44BB-B730-32F5ADCEDC80}" destId="{0EDD0530-F7E9-4645-8632-9C3E742C910B}" srcOrd="12" destOrd="0" presId="urn:microsoft.com/office/officeart/2005/8/layout/bProcess3"/>
    <dgm:cxn modelId="{C05043F8-2CE3-4C6D-B076-F4BF11E90F9C}" type="presParOf" srcId="{CE87D5DD-EB59-44BB-B730-32F5ADCEDC80}" destId="{FDDB0A4A-E54C-47A4-B975-F440BD6A3984}" srcOrd="13" destOrd="0" presId="urn:microsoft.com/office/officeart/2005/8/layout/bProcess3"/>
    <dgm:cxn modelId="{C18C8D86-244D-4859-B5DC-C54905B28A9F}" type="presParOf" srcId="{FDDB0A4A-E54C-47A4-B975-F440BD6A3984}" destId="{972161ED-C7DA-45B0-9EBE-39622C95D732}" srcOrd="0" destOrd="0" presId="urn:microsoft.com/office/officeart/2005/8/layout/bProcess3"/>
    <dgm:cxn modelId="{CC83E1F4-7D6A-421D-9646-7108551FA70E}" type="presParOf" srcId="{CE87D5DD-EB59-44BB-B730-32F5ADCEDC80}" destId="{EC765DDF-E7C6-444B-8664-7DFF69498CFF}" srcOrd="14" destOrd="0" presId="urn:microsoft.com/office/officeart/2005/8/layout/bProcess3"/>
    <dgm:cxn modelId="{846FF8D2-B1EF-4459-A75E-4A7DF49AC36B}" type="presParOf" srcId="{CE87D5DD-EB59-44BB-B730-32F5ADCEDC80}" destId="{34D26892-A18F-4C8F-AE73-60D0DE3FC9CA}" srcOrd="15" destOrd="0" presId="urn:microsoft.com/office/officeart/2005/8/layout/bProcess3"/>
    <dgm:cxn modelId="{22A318A4-DAB9-4A1E-B208-B164C4BFB721}" type="presParOf" srcId="{34D26892-A18F-4C8F-AE73-60D0DE3FC9CA}" destId="{3CD4D556-44C9-4985-9EEE-490C2FD090C3}" srcOrd="0" destOrd="0" presId="urn:microsoft.com/office/officeart/2005/8/layout/bProcess3"/>
    <dgm:cxn modelId="{9F15C4BC-A4DA-4AC1-8DF6-56128C8C47FB}" type="presParOf" srcId="{CE87D5DD-EB59-44BB-B730-32F5ADCEDC80}" destId="{44FE3085-E0B3-453A-B2FE-7857C5B9C273}" srcOrd="16" destOrd="0" presId="urn:microsoft.com/office/officeart/2005/8/layout/bProcess3"/>
    <dgm:cxn modelId="{53C2F097-434E-4FE1-9C7E-AFC9D85F4F9E}" type="presParOf" srcId="{CE87D5DD-EB59-44BB-B730-32F5ADCEDC80}" destId="{2D72AF18-1F3A-44C1-BDA2-2FECF58E8612}" srcOrd="17" destOrd="0" presId="urn:microsoft.com/office/officeart/2005/8/layout/bProcess3"/>
    <dgm:cxn modelId="{9B03EEE9-45DF-4EC8-ABC0-59C7721116E2}" type="presParOf" srcId="{2D72AF18-1F3A-44C1-BDA2-2FECF58E8612}" destId="{9786F764-5CEB-4079-84A7-57DC2F4BA282}" srcOrd="0" destOrd="0" presId="urn:microsoft.com/office/officeart/2005/8/layout/bProcess3"/>
    <dgm:cxn modelId="{6F2C7BFA-E301-4196-93C6-903EF2FFA4E4}" type="presParOf" srcId="{CE87D5DD-EB59-44BB-B730-32F5ADCEDC80}" destId="{1C556E10-E02C-440E-9225-1F787D6AA477}" srcOrd="18" destOrd="0" presId="urn:microsoft.com/office/officeart/2005/8/layout/bProcess3"/>
    <dgm:cxn modelId="{24BA09CD-213D-4958-956D-ADC535F5FF1F}" type="presParOf" srcId="{CE87D5DD-EB59-44BB-B730-32F5ADCEDC80}" destId="{3D1BA4C0-DF0C-4379-9324-A1F88BEF26AF}" srcOrd="19" destOrd="0" presId="urn:microsoft.com/office/officeart/2005/8/layout/bProcess3"/>
    <dgm:cxn modelId="{D33F91D0-CEAF-42C4-A2C9-41DDD40A2B0C}" type="presParOf" srcId="{3D1BA4C0-DF0C-4379-9324-A1F88BEF26AF}" destId="{DB950326-C647-40DD-BD54-463A0A1E7DCB}" srcOrd="0" destOrd="0" presId="urn:microsoft.com/office/officeart/2005/8/layout/bProcess3"/>
    <dgm:cxn modelId="{5F6C9FC8-844A-4989-A450-2CDC7C336AE9}" type="presParOf" srcId="{CE87D5DD-EB59-44BB-B730-32F5ADCEDC80}" destId="{9F071106-E8C7-4BB2-9314-DE2FF205EF46}" srcOrd="20" destOrd="0" presId="urn:microsoft.com/office/officeart/2005/8/layout/bProcess3"/>
    <dgm:cxn modelId="{7537111A-1AE7-461F-AF9D-383A8F7D3027}" type="presParOf" srcId="{CE87D5DD-EB59-44BB-B730-32F5ADCEDC80}" destId="{09BAE507-1D06-4510-8969-31334BAC192F}" srcOrd="21" destOrd="0" presId="urn:microsoft.com/office/officeart/2005/8/layout/bProcess3"/>
    <dgm:cxn modelId="{C87F78EE-F123-40D5-AF52-D2BFF2AA7AA6}" type="presParOf" srcId="{09BAE507-1D06-4510-8969-31334BAC192F}" destId="{F7E3B94A-E6FD-4DD9-82D8-C83DAE2F3DEE}" srcOrd="0" destOrd="0" presId="urn:microsoft.com/office/officeart/2005/8/layout/bProcess3"/>
    <dgm:cxn modelId="{18E69152-BB1D-4E67-974F-8241723C210F}" type="presParOf" srcId="{CE87D5DD-EB59-44BB-B730-32F5ADCEDC80}" destId="{5025B875-A9E8-4BDC-9CE8-AD39A7695C07}" srcOrd="2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EEE561-9D0C-4F75-B7A9-769E6905F35B}" type="doc">
      <dgm:prSet loTypeId="urn:microsoft.com/office/officeart/2005/8/layout/process5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8588CDF-B453-4D86-9026-BDFD2643EEC2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1.Создать коллектив или инициативную группу по разработке ООП ДО при участии всех сотрудников детского сада и родителей.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073E37-3CB6-4AFD-8C3B-CE200C7FACCB}" type="parTrans" cxnId="{612E180D-8597-40D2-9B96-9F4E4D88416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9B813B-B608-4051-8581-9EE92FAA25E8}" type="sibTrans" cxnId="{612E180D-8597-40D2-9B96-9F4E4D88416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21B00E-7856-43A6-8A8D-31826F94CF8E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2.Разбить коллектив на творческие группы.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5BD7AE-247E-4040-B6B3-5ABE48D80561}" type="parTrans" cxnId="{994CBCC6-B05B-4CB0-BEA6-50B4CE1A634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A3B95A-BD71-40CB-B13A-74A47C466122}" type="sibTrans" cxnId="{994CBCC6-B05B-4CB0-BEA6-50B4CE1A634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E3F294-2C06-4574-A7B6-6DB07E3DAC62}">
      <dgm:prSet custT="1"/>
      <dgm:spPr/>
      <dgm:t>
        <a:bodyPr/>
        <a:lstStyle/>
        <a:p>
          <a:r>
            <a: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Включить родителей в процесс разработки ООП ДО.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011A33-7ED9-4428-9297-F202ACCD20B6}" type="parTrans" cxnId="{2EA2B78E-8068-4EFF-AC31-10CF68AC230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F651D1-4BFD-4067-B955-A7BD3AF8AC95}" type="sibTrans" cxnId="{2EA2B78E-8068-4EFF-AC31-10CF68AC230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DA8359-DA10-4C65-A7AB-D3956CC5E4D2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4.Поручить каждой творческой группе описать алгоритм действий по достижению целевых ориентиров.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F54B85-5B7E-4E50-89FA-02B0DD40D3D9}" type="parTrans" cxnId="{30DAD974-C0C5-467F-8F1C-BB4108F4CE9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D44FBB-6CBC-46AE-A936-589EFB7DBD98}" type="sibTrans" cxnId="{30DAD974-C0C5-467F-8F1C-BB4108F4CE9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CF6D05-FFEE-44B5-BE31-5D4B8C102FC6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5.Поставить перед творческими коллективами задачи, связанные с разработкой ООП ДО.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C123BD-6EBE-4777-BB68-D72BABBC5066}" type="parTrans" cxnId="{23B5AF45-A0F8-4650-A6F3-64456249981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EC0480-2590-431E-80E8-553971225884}" type="sibTrans" cxnId="{23B5AF45-A0F8-4650-A6F3-64456249981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6EA6FE-6234-41C5-994F-E3B31158A4DE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6.Провести перекрёстное обсуждение.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1C282C-B6C4-48E8-9F82-2E20C5F4E254}" type="parTrans" cxnId="{34CF3259-2BDF-4CCC-80CC-39A23779EDC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A57EBE-EF5C-4DC7-B0AB-A6E78F954D22}" type="sibTrans" cxnId="{34CF3259-2BDF-4CCC-80CC-39A23779EDC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C15D45-E417-4B56-AD9C-DDFC81FD00E9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7.Разработать формы привлечения родителей к реализации каждой цели и задачи программы.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776968-F5B4-42A0-A28C-68E4E782A394}" type="parTrans" cxnId="{C995503B-A0BD-40E1-8EAF-FF1AC3218A8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D112EE-11B5-40A2-905A-48FDC331BA89}" type="sibTrans" cxnId="{C995503B-A0BD-40E1-8EAF-FF1AC3218A8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BD330F-F7BB-4758-A024-BB820FEFE57C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8.Моделирование ООП ДО.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C01160-41EA-4311-8B5A-2C46587A5A3B}" type="parTrans" cxnId="{15122E73-45B9-40C1-A3A2-1947967C5C7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33508A-8CD4-4FF6-97CE-8F9A73BFF322}" type="sibTrans" cxnId="{15122E73-45B9-40C1-A3A2-1947967C5C7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FC9677-C3D0-4C03-A530-3E156DD16358}" type="pres">
      <dgm:prSet presAssocID="{ECEEE561-9D0C-4F75-B7A9-769E6905F35B}" presName="diagram" presStyleCnt="0">
        <dgm:presLayoutVars>
          <dgm:dir/>
          <dgm:resizeHandles val="exact"/>
        </dgm:presLayoutVars>
      </dgm:prSet>
      <dgm:spPr/>
    </dgm:pt>
    <dgm:pt modelId="{204043A7-A23A-45CA-9D5A-75412F22CF56}" type="pres">
      <dgm:prSet presAssocID="{A8588CDF-B453-4D86-9026-BDFD2643EEC2}" presName="node" presStyleLbl="node1" presStyleIdx="0" presStyleCnt="8" custScaleX="111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DA4A07-D812-48B3-80A2-8A9A761AC4CB}" type="pres">
      <dgm:prSet presAssocID="{289B813B-B608-4051-8581-9EE92FAA25E8}" presName="sibTrans" presStyleLbl="sibTrans2D1" presStyleIdx="0" presStyleCnt="7"/>
      <dgm:spPr/>
    </dgm:pt>
    <dgm:pt modelId="{5BC3672B-ACCD-4C40-82CE-6952666FE3B9}" type="pres">
      <dgm:prSet presAssocID="{289B813B-B608-4051-8581-9EE92FAA25E8}" presName="connectorText" presStyleLbl="sibTrans2D1" presStyleIdx="0" presStyleCnt="7"/>
      <dgm:spPr/>
    </dgm:pt>
    <dgm:pt modelId="{AB6EF33F-D67F-48F3-9D8F-443FB5D540B7}" type="pres">
      <dgm:prSet presAssocID="{9A21B00E-7856-43A6-8A8D-31826F94CF8E}" presName="node" presStyleLbl="node1" presStyleIdx="1" presStyleCnt="8" custScaleX="111953">
        <dgm:presLayoutVars>
          <dgm:bulletEnabled val="1"/>
        </dgm:presLayoutVars>
      </dgm:prSet>
      <dgm:spPr/>
    </dgm:pt>
    <dgm:pt modelId="{654CAD69-C7BE-4F35-BA8D-F7A6C51CC694}" type="pres">
      <dgm:prSet presAssocID="{1BA3B95A-BD71-40CB-B13A-74A47C466122}" presName="sibTrans" presStyleLbl="sibTrans2D1" presStyleIdx="1" presStyleCnt="7"/>
      <dgm:spPr/>
    </dgm:pt>
    <dgm:pt modelId="{FC26D49A-14EE-48AF-8BAB-601F82957F57}" type="pres">
      <dgm:prSet presAssocID="{1BA3B95A-BD71-40CB-B13A-74A47C466122}" presName="connectorText" presStyleLbl="sibTrans2D1" presStyleIdx="1" presStyleCnt="7"/>
      <dgm:spPr/>
    </dgm:pt>
    <dgm:pt modelId="{45B263F7-D868-4DAB-BB7F-7F0BC7FC37B5}" type="pres">
      <dgm:prSet presAssocID="{3AE3F294-2C06-4574-A7B6-6DB07E3DAC62}" presName="node" presStyleLbl="node1" presStyleIdx="2" presStyleCnt="8" custScaleX="111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010479-A3FC-48A7-99D8-A525B4D7044B}" type="pres">
      <dgm:prSet presAssocID="{08F651D1-4BFD-4067-B955-A7BD3AF8AC95}" presName="sibTrans" presStyleLbl="sibTrans2D1" presStyleIdx="2" presStyleCnt="7"/>
      <dgm:spPr/>
    </dgm:pt>
    <dgm:pt modelId="{85F72783-5003-4DBA-B10E-E37429374903}" type="pres">
      <dgm:prSet presAssocID="{08F651D1-4BFD-4067-B955-A7BD3AF8AC95}" presName="connectorText" presStyleLbl="sibTrans2D1" presStyleIdx="2" presStyleCnt="7"/>
      <dgm:spPr/>
    </dgm:pt>
    <dgm:pt modelId="{16F6D837-0263-4878-99C4-F492C3ACE5C1}" type="pres">
      <dgm:prSet presAssocID="{D4DA8359-DA10-4C65-A7AB-D3956CC5E4D2}" presName="node" presStyleLbl="node1" presStyleIdx="3" presStyleCnt="8" custScaleX="111953">
        <dgm:presLayoutVars>
          <dgm:bulletEnabled val="1"/>
        </dgm:presLayoutVars>
      </dgm:prSet>
      <dgm:spPr/>
    </dgm:pt>
    <dgm:pt modelId="{F3C0900D-DF12-4E35-8D23-225E7A9AABCF}" type="pres">
      <dgm:prSet presAssocID="{74D44FBB-6CBC-46AE-A936-589EFB7DBD98}" presName="sibTrans" presStyleLbl="sibTrans2D1" presStyleIdx="3" presStyleCnt="7"/>
      <dgm:spPr/>
    </dgm:pt>
    <dgm:pt modelId="{40EDD0E0-D6E1-476F-BABA-BAB0835475B1}" type="pres">
      <dgm:prSet presAssocID="{74D44FBB-6CBC-46AE-A936-589EFB7DBD98}" presName="connectorText" presStyleLbl="sibTrans2D1" presStyleIdx="3" presStyleCnt="7"/>
      <dgm:spPr/>
    </dgm:pt>
    <dgm:pt modelId="{DFF043FD-87F8-49AB-B9C6-B9DBF5376CA1}" type="pres">
      <dgm:prSet presAssocID="{52CF6D05-FFEE-44B5-BE31-5D4B8C102FC6}" presName="node" presStyleLbl="node1" presStyleIdx="4" presStyleCnt="8" custScaleX="111953">
        <dgm:presLayoutVars>
          <dgm:bulletEnabled val="1"/>
        </dgm:presLayoutVars>
      </dgm:prSet>
      <dgm:spPr/>
    </dgm:pt>
    <dgm:pt modelId="{20C9B47C-020E-4DD6-8630-93407C99E621}" type="pres">
      <dgm:prSet presAssocID="{E7EC0480-2590-431E-80E8-553971225884}" presName="sibTrans" presStyleLbl="sibTrans2D1" presStyleIdx="4" presStyleCnt="7"/>
      <dgm:spPr/>
    </dgm:pt>
    <dgm:pt modelId="{D3BCE8CB-5326-4A0D-848C-B5E4DEEEE13B}" type="pres">
      <dgm:prSet presAssocID="{E7EC0480-2590-431E-80E8-553971225884}" presName="connectorText" presStyleLbl="sibTrans2D1" presStyleIdx="4" presStyleCnt="7"/>
      <dgm:spPr/>
    </dgm:pt>
    <dgm:pt modelId="{7E70DA82-3602-4447-985D-CC56CAC72291}" type="pres">
      <dgm:prSet presAssocID="{1E6EA6FE-6234-41C5-994F-E3B31158A4DE}" presName="node" presStyleLbl="node1" presStyleIdx="5" presStyleCnt="8" custScaleX="111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CAA87A-3C77-41E7-AC72-B2DD4AB4E978}" type="pres">
      <dgm:prSet presAssocID="{FAA57EBE-EF5C-4DC7-B0AB-A6E78F954D22}" presName="sibTrans" presStyleLbl="sibTrans2D1" presStyleIdx="5" presStyleCnt="7"/>
      <dgm:spPr/>
    </dgm:pt>
    <dgm:pt modelId="{3692F787-2386-49F5-95E8-C0690233E32E}" type="pres">
      <dgm:prSet presAssocID="{FAA57EBE-EF5C-4DC7-B0AB-A6E78F954D22}" presName="connectorText" presStyleLbl="sibTrans2D1" presStyleIdx="5" presStyleCnt="7"/>
      <dgm:spPr/>
    </dgm:pt>
    <dgm:pt modelId="{7C5DBA24-D6C8-438E-9A37-328F6CB42A15}" type="pres">
      <dgm:prSet presAssocID="{8FC15D45-E417-4B56-AD9C-DDFC81FD00E9}" presName="node" presStyleLbl="node1" presStyleIdx="6" presStyleCnt="8" custScaleX="111953">
        <dgm:presLayoutVars>
          <dgm:bulletEnabled val="1"/>
        </dgm:presLayoutVars>
      </dgm:prSet>
      <dgm:spPr/>
    </dgm:pt>
    <dgm:pt modelId="{940B6B54-FBFC-49C1-A4E1-129ADF9C84E2}" type="pres">
      <dgm:prSet presAssocID="{D1D112EE-11B5-40A2-905A-48FDC331BA89}" presName="sibTrans" presStyleLbl="sibTrans2D1" presStyleIdx="6" presStyleCnt="7"/>
      <dgm:spPr/>
    </dgm:pt>
    <dgm:pt modelId="{FCE89284-5C8C-46F4-94BF-115D0DF7B8D7}" type="pres">
      <dgm:prSet presAssocID="{D1D112EE-11B5-40A2-905A-48FDC331BA89}" presName="connectorText" presStyleLbl="sibTrans2D1" presStyleIdx="6" presStyleCnt="7"/>
      <dgm:spPr/>
    </dgm:pt>
    <dgm:pt modelId="{D0F28869-3D83-49D9-BA86-12550BF11495}" type="pres">
      <dgm:prSet presAssocID="{42BD330F-F7BB-4758-A024-BB820FEFE57C}" presName="node" presStyleLbl="node1" presStyleIdx="7" presStyleCnt="8" custScaleX="111953">
        <dgm:presLayoutVars>
          <dgm:bulletEnabled val="1"/>
        </dgm:presLayoutVars>
      </dgm:prSet>
      <dgm:spPr/>
    </dgm:pt>
  </dgm:ptLst>
  <dgm:cxnLst>
    <dgm:cxn modelId="{15507E73-CDA3-4E7B-8C26-90B4A0B4A9CE}" type="presOf" srcId="{08F651D1-4BFD-4067-B955-A7BD3AF8AC95}" destId="{EA010479-A3FC-48A7-99D8-A525B4D7044B}" srcOrd="0" destOrd="0" presId="urn:microsoft.com/office/officeart/2005/8/layout/process5"/>
    <dgm:cxn modelId="{B0DE0C35-8F29-4A9A-A12B-3590676691C7}" type="presOf" srcId="{74D44FBB-6CBC-46AE-A936-589EFB7DBD98}" destId="{40EDD0E0-D6E1-476F-BABA-BAB0835475B1}" srcOrd="1" destOrd="0" presId="urn:microsoft.com/office/officeart/2005/8/layout/process5"/>
    <dgm:cxn modelId="{05D3C0DB-96D9-4BD2-A482-0CE112BA1791}" type="presOf" srcId="{08F651D1-4BFD-4067-B955-A7BD3AF8AC95}" destId="{85F72783-5003-4DBA-B10E-E37429374903}" srcOrd="1" destOrd="0" presId="urn:microsoft.com/office/officeart/2005/8/layout/process5"/>
    <dgm:cxn modelId="{C995503B-A0BD-40E1-8EAF-FF1AC3218A83}" srcId="{ECEEE561-9D0C-4F75-B7A9-769E6905F35B}" destId="{8FC15D45-E417-4B56-AD9C-DDFC81FD00E9}" srcOrd="6" destOrd="0" parTransId="{44776968-F5B4-42A0-A28C-68E4E782A394}" sibTransId="{D1D112EE-11B5-40A2-905A-48FDC331BA89}"/>
    <dgm:cxn modelId="{23B5AF45-A0F8-4650-A6F3-644562499812}" srcId="{ECEEE561-9D0C-4F75-B7A9-769E6905F35B}" destId="{52CF6D05-FFEE-44B5-BE31-5D4B8C102FC6}" srcOrd="4" destOrd="0" parTransId="{A3C123BD-6EBE-4777-BB68-D72BABBC5066}" sibTransId="{E7EC0480-2590-431E-80E8-553971225884}"/>
    <dgm:cxn modelId="{41F4920F-83C2-4E88-9E74-75ADD6520852}" type="presOf" srcId="{3AE3F294-2C06-4574-A7B6-6DB07E3DAC62}" destId="{45B263F7-D868-4DAB-BB7F-7F0BC7FC37B5}" srcOrd="0" destOrd="0" presId="urn:microsoft.com/office/officeart/2005/8/layout/process5"/>
    <dgm:cxn modelId="{612E180D-8597-40D2-9B96-9F4E4D884168}" srcId="{ECEEE561-9D0C-4F75-B7A9-769E6905F35B}" destId="{A8588CDF-B453-4D86-9026-BDFD2643EEC2}" srcOrd="0" destOrd="0" parTransId="{FD073E37-3CB6-4AFD-8C3B-CE200C7FACCB}" sibTransId="{289B813B-B608-4051-8581-9EE92FAA25E8}"/>
    <dgm:cxn modelId="{3DB0780C-33A4-40A8-A04F-50146C766E86}" type="presOf" srcId="{9A21B00E-7856-43A6-8A8D-31826F94CF8E}" destId="{AB6EF33F-D67F-48F3-9D8F-443FB5D540B7}" srcOrd="0" destOrd="0" presId="urn:microsoft.com/office/officeart/2005/8/layout/process5"/>
    <dgm:cxn modelId="{F233C0EF-1315-4092-97B5-C4ADD235F0F4}" type="presOf" srcId="{289B813B-B608-4051-8581-9EE92FAA25E8}" destId="{CADA4A07-D812-48B3-80A2-8A9A761AC4CB}" srcOrd="0" destOrd="0" presId="urn:microsoft.com/office/officeart/2005/8/layout/process5"/>
    <dgm:cxn modelId="{03F1A9C6-80FA-4E4B-929B-6EF738EE6123}" type="presOf" srcId="{D4DA8359-DA10-4C65-A7AB-D3956CC5E4D2}" destId="{16F6D837-0263-4878-99C4-F492C3ACE5C1}" srcOrd="0" destOrd="0" presId="urn:microsoft.com/office/officeart/2005/8/layout/process5"/>
    <dgm:cxn modelId="{07360F16-D228-4B11-8568-09CE9343162A}" type="presOf" srcId="{1BA3B95A-BD71-40CB-B13A-74A47C466122}" destId="{FC26D49A-14EE-48AF-8BAB-601F82957F57}" srcOrd="1" destOrd="0" presId="urn:microsoft.com/office/officeart/2005/8/layout/process5"/>
    <dgm:cxn modelId="{C6DE5CC0-765C-4329-BA41-236C6E71DE50}" type="presOf" srcId="{FAA57EBE-EF5C-4DC7-B0AB-A6E78F954D22}" destId="{3692F787-2386-49F5-95E8-C0690233E32E}" srcOrd="1" destOrd="0" presId="urn:microsoft.com/office/officeart/2005/8/layout/process5"/>
    <dgm:cxn modelId="{994CBCC6-B05B-4CB0-BEA6-50B4CE1A6348}" srcId="{ECEEE561-9D0C-4F75-B7A9-769E6905F35B}" destId="{9A21B00E-7856-43A6-8A8D-31826F94CF8E}" srcOrd="1" destOrd="0" parTransId="{825BD7AE-247E-4040-B6B3-5ABE48D80561}" sibTransId="{1BA3B95A-BD71-40CB-B13A-74A47C466122}"/>
    <dgm:cxn modelId="{34CF3259-2BDF-4CCC-80CC-39A23779EDC7}" srcId="{ECEEE561-9D0C-4F75-B7A9-769E6905F35B}" destId="{1E6EA6FE-6234-41C5-994F-E3B31158A4DE}" srcOrd="5" destOrd="0" parTransId="{931C282C-B6C4-48E8-9F82-2E20C5F4E254}" sibTransId="{FAA57EBE-EF5C-4DC7-B0AB-A6E78F954D22}"/>
    <dgm:cxn modelId="{B2D9A49E-E365-4769-84EF-633348E2E823}" type="presOf" srcId="{42BD330F-F7BB-4758-A024-BB820FEFE57C}" destId="{D0F28869-3D83-49D9-BA86-12550BF11495}" srcOrd="0" destOrd="0" presId="urn:microsoft.com/office/officeart/2005/8/layout/process5"/>
    <dgm:cxn modelId="{51985B70-90B0-4A25-AE9A-D479244A4A0A}" type="presOf" srcId="{ECEEE561-9D0C-4F75-B7A9-769E6905F35B}" destId="{4AFC9677-C3D0-4C03-A530-3E156DD16358}" srcOrd="0" destOrd="0" presId="urn:microsoft.com/office/officeart/2005/8/layout/process5"/>
    <dgm:cxn modelId="{7A88CC50-5135-4B52-A22E-51FC2B410C9F}" type="presOf" srcId="{FAA57EBE-EF5C-4DC7-B0AB-A6E78F954D22}" destId="{4CCAA87A-3C77-41E7-AC72-B2DD4AB4E978}" srcOrd="0" destOrd="0" presId="urn:microsoft.com/office/officeart/2005/8/layout/process5"/>
    <dgm:cxn modelId="{2EFBE79B-C9BB-405C-B585-1345A58C8127}" type="presOf" srcId="{8FC15D45-E417-4B56-AD9C-DDFC81FD00E9}" destId="{7C5DBA24-D6C8-438E-9A37-328F6CB42A15}" srcOrd="0" destOrd="0" presId="urn:microsoft.com/office/officeart/2005/8/layout/process5"/>
    <dgm:cxn modelId="{DC35CDF2-D9CE-4177-81F2-E0450742DA04}" type="presOf" srcId="{E7EC0480-2590-431E-80E8-553971225884}" destId="{20C9B47C-020E-4DD6-8630-93407C99E621}" srcOrd="0" destOrd="0" presId="urn:microsoft.com/office/officeart/2005/8/layout/process5"/>
    <dgm:cxn modelId="{15122E73-45B9-40C1-A3A2-1947967C5C71}" srcId="{ECEEE561-9D0C-4F75-B7A9-769E6905F35B}" destId="{42BD330F-F7BB-4758-A024-BB820FEFE57C}" srcOrd="7" destOrd="0" parTransId="{2EC01160-41EA-4311-8B5A-2C46587A5A3B}" sibTransId="{9133508A-8CD4-4FF6-97CE-8F9A73BFF322}"/>
    <dgm:cxn modelId="{30DAD974-C0C5-467F-8F1C-BB4108F4CE91}" srcId="{ECEEE561-9D0C-4F75-B7A9-769E6905F35B}" destId="{D4DA8359-DA10-4C65-A7AB-D3956CC5E4D2}" srcOrd="3" destOrd="0" parTransId="{E3F54B85-5B7E-4E50-89FA-02B0DD40D3D9}" sibTransId="{74D44FBB-6CBC-46AE-A936-589EFB7DBD98}"/>
    <dgm:cxn modelId="{38F7FEB0-E2B6-41D8-A990-43EF0ADDD11C}" type="presOf" srcId="{D1D112EE-11B5-40A2-905A-48FDC331BA89}" destId="{FCE89284-5C8C-46F4-94BF-115D0DF7B8D7}" srcOrd="1" destOrd="0" presId="urn:microsoft.com/office/officeart/2005/8/layout/process5"/>
    <dgm:cxn modelId="{ED388508-184F-41DC-B62B-45D97D289E65}" type="presOf" srcId="{74D44FBB-6CBC-46AE-A936-589EFB7DBD98}" destId="{F3C0900D-DF12-4E35-8D23-225E7A9AABCF}" srcOrd="0" destOrd="0" presId="urn:microsoft.com/office/officeart/2005/8/layout/process5"/>
    <dgm:cxn modelId="{7AAC0630-9105-42AC-B665-B53EF766959F}" type="presOf" srcId="{1E6EA6FE-6234-41C5-994F-E3B31158A4DE}" destId="{7E70DA82-3602-4447-985D-CC56CAC72291}" srcOrd="0" destOrd="0" presId="urn:microsoft.com/office/officeart/2005/8/layout/process5"/>
    <dgm:cxn modelId="{5171F91D-967D-4C7D-BA25-893A4E08FD21}" type="presOf" srcId="{E7EC0480-2590-431E-80E8-553971225884}" destId="{D3BCE8CB-5326-4A0D-848C-B5E4DEEEE13B}" srcOrd="1" destOrd="0" presId="urn:microsoft.com/office/officeart/2005/8/layout/process5"/>
    <dgm:cxn modelId="{B53BA508-06A6-4C2E-BD0B-6EA890594E58}" type="presOf" srcId="{289B813B-B608-4051-8581-9EE92FAA25E8}" destId="{5BC3672B-ACCD-4C40-82CE-6952666FE3B9}" srcOrd="1" destOrd="0" presId="urn:microsoft.com/office/officeart/2005/8/layout/process5"/>
    <dgm:cxn modelId="{46BDBD56-5C5A-4569-A8E7-E46C1AAA149B}" type="presOf" srcId="{1BA3B95A-BD71-40CB-B13A-74A47C466122}" destId="{654CAD69-C7BE-4F35-BA8D-F7A6C51CC694}" srcOrd="0" destOrd="0" presId="urn:microsoft.com/office/officeart/2005/8/layout/process5"/>
    <dgm:cxn modelId="{05354CCE-1AD5-4BB4-BB11-D92D60B33F8F}" type="presOf" srcId="{A8588CDF-B453-4D86-9026-BDFD2643EEC2}" destId="{204043A7-A23A-45CA-9D5A-75412F22CF56}" srcOrd="0" destOrd="0" presId="urn:microsoft.com/office/officeart/2005/8/layout/process5"/>
    <dgm:cxn modelId="{2EA2B78E-8068-4EFF-AC31-10CF68AC230B}" srcId="{ECEEE561-9D0C-4F75-B7A9-769E6905F35B}" destId="{3AE3F294-2C06-4574-A7B6-6DB07E3DAC62}" srcOrd="2" destOrd="0" parTransId="{C5011A33-7ED9-4428-9297-F202ACCD20B6}" sibTransId="{08F651D1-4BFD-4067-B955-A7BD3AF8AC95}"/>
    <dgm:cxn modelId="{3FA9E909-4052-445E-8A58-76027A63D774}" type="presOf" srcId="{52CF6D05-FFEE-44B5-BE31-5D4B8C102FC6}" destId="{DFF043FD-87F8-49AB-B9C6-B9DBF5376CA1}" srcOrd="0" destOrd="0" presId="urn:microsoft.com/office/officeart/2005/8/layout/process5"/>
    <dgm:cxn modelId="{86F6D072-0016-4845-95F9-BF1010984BB5}" type="presOf" srcId="{D1D112EE-11B5-40A2-905A-48FDC331BA89}" destId="{940B6B54-FBFC-49C1-A4E1-129ADF9C84E2}" srcOrd="0" destOrd="0" presId="urn:microsoft.com/office/officeart/2005/8/layout/process5"/>
    <dgm:cxn modelId="{C3D35849-13C3-4DD1-A1CF-616E68E096AE}" type="presParOf" srcId="{4AFC9677-C3D0-4C03-A530-3E156DD16358}" destId="{204043A7-A23A-45CA-9D5A-75412F22CF56}" srcOrd="0" destOrd="0" presId="urn:microsoft.com/office/officeart/2005/8/layout/process5"/>
    <dgm:cxn modelId="{3B8BFA3A-D562-418E-8421-D35250A2637A}" type="presParOf" srcId="{4AFC9677-C3D0-4C03-A530-3E156DD16358}" destId="{CADA4A07-D812-48B3-80A2-8A9A761AC4CB}" srcOrd="1" destOrd="0" presId="urn:microsoft.com/office/officeart/2005/8/layout/process5"/>
    <dgm:cxn modelId="{0BC258DD-A51A-4297-AF40-AF02CF261398}" type="presParOf" srcId="{CADA4A07-D812-48B3-80A2-8A9A761AC4CB}" destId="{5BC3672B-ACCD-4C40-82CE-6952666FE3B9}" srcOrd="0" destOrd="0" presId="urn:microsoft.com/office/officeart/2005/8/layout/process5"/>
    <dgm:cxn modelId="{8BAD1216-27E4-4EE6-ABAB-ED2FB7CC7103}" type="presParOf" srcId="{4AFC9677-C3D0-4C03-A530-3E156DD16358}" destId="{AB6EF33F-D67F-48F3-9D8F-443FB5D540B7}" srcOrd="2" destOrd="0" presId="urn:microsoft.com/office/officeart/2005/8/layout/process5"/>
    <dgm:cxn modelId="{032D282D-B1E7-41AE-8B16-91A6D311982F}" type="presParOf" srcId="{4AFC9677-C3D0-4C03-A530-3E156DD16358}" destId="{654CAD69-C7BE-4F35-BA8D-F7A6C51CC694}" srcOrd="3" destOrd="0" presId="urn:microsoft.com/office/officeart/2005/8/layout/process5"/>
    <dgm:cxn modelId="{5D61FBCD-ED80-436D-91A4-12BBFB5EE8F3}" type="presParOf" srcId="{654CAD69-C7BE-4F35-BA8D-F7A6C51CC694}" destId="{FC26D49A-14EE-48AF-8BAB-601F82957F57}" srcOrd="0" destOrd="0" presId="urn:microsoft.com/office/officeart/2005/8/layout/process5"/>
    <dgm:cxn modelId="{79933948-698A-4B02-8652-F6C927EC1FFD}" type="presParOf" srcId="{4AFC9677-C3D0-4C03-A530-3E156DD16358}" destId="{45B263F7-D868-4DAB-BB7F-7F0BC7FC37B5}" srcOrd="4" destOrd="0" presId="urn:microsoft.com/office/officeart/2005/8/layout/process5"/>
    <dgm:cxn modelId="{077692E3-D229-4EEF-9D98-643EC45386D7}" type="presParOf" srcId="{4AFC9677-C3D0-4C03-A530-3E156DD16358}" destId="{EA010479-A3FC-48A7-99D8-A525B4D7044B}" srcOrd="5" destOrd="0" presId="urn:microsoft.com/office/officeart/2005/8/layout/process5"/>
    <dgm:cxn modelId="{F58C3FD4-EA90-48C4-90F9-2A68639D1760}" type="presParOf" srcId="{EA010479-A3FC-48A7-99D8-A525B4D7044B}" destId="{85F72783-5003-4DBA-B10E-E37429374903}" srcOrd="0" destOrd="0" presId="urn:microsoft.com/office/officeart/2005/8/layout/process5"/>
    <dgm:cxn modelId="{0D95B08D-DF20-48BD-B6D7-2E2E9E701597}" type="presParOf" srcId="{4AFC9677-C3D0-4C03-A530-3E156DD16358}" destId="{16F6D837-0263-4878-99C4-F492C3ACE5C1}" srcOrd="6" destOrd="0" presId="urn:microsoft.com/office/officeart/2005/8/layout/process5"/>
    <dgm:cxn modelId="{FF84C6A8-9D27-4FB8-B74C-0722E762E4C5}" type="presParOf" srcId="{4AFC9677-C3D0-4C03-A530-3E156DD16358}" destId="{F3C0900D-DF12-4E35-8D23-225E7A9AABCF}" srcOrd="7" destOrd="0" presId="urn:microsoft.com/office/officeart/2005/8/layout/process5"/>
    <dgm:cxn modelId="{15626BF7-1505-454D-B70B-273CEBA19CAC}" type="presParOf" srcId="{F3C0900D-DF12-4E35-8D23-225E7A9AABCF}" destId="{40EDD0E0-D6E1-476F-BABA-BAB0835475B1}" srcOrd="0" destOrd="0" presId="urn:microsoft.com/office/officeart/2005/8/layout/process5"/>
    <dgm:cxn modelId="{AAB6F8F5-8155-4F88-8887-737940AECE7A}" type="presParOf" srcId="{4AFC9677-C3D0-4C03-A530-3E156DD16358}" destId="{DFF043FD-87F8-49AB-B9C6-B9DBF5376CA1}" srcOrd="8" destOrd="0" presId="urn:microsoft.com/office/officeart/2005/8/layout/process5"/>
    <dgm:cxn modelId="{656C58F7-93DB-468B-B177-863DE22741F1}" type="presParOf" srcId="{4AFC9677-C3D0-4C03-A530-3E156DD16358}" destId="{20C9B47C-020E-4DD6-8630-93407C99E621}" srcOrd="9" destOrd="0" presId="urn:microsoft.com/office/officeart/2005/8/layout/process5"/>
    <dgm:cxn modelId="{8D1D210B-F65E-420C-987A-C6F43C74CAFE}" type="presParOf" srcId="{20C9B47C-020E-4DD6-8630-93407C99E621}" destId="{D3BCE8CB-5326-4A0D-848C-B5E4DEEEE13B}" srcOrd="0" destOrd="0" presId="urn:microsoft.com/office/officeart/2005/8/layout/process5"/>
    <dgm:cxn modelId="{9C345FC5-3BB3-4632-85B5-EEA6A947E42B}" type="presParOf" srcId="{4AFC9677-C3D0-4C03-A530-3E156DD16358}" destId="{7E70DA82-3602-4447-985D-CC56CAC72291}" srcOrd="10" destOrd="0" presId="urn:microsoft.com/office/officeart/2005/8/layout/process5"/>
    <dgm:cxn modelId="{7465C575-E09C-4692-B4EE-0EF5687BB346}" type="presParOf" srcId="{4AFC9677-C3D0-4C03-A530-3E156DD16358}" destId="{4CCAA87A-3C77-41E7-AC72-B2DD4AB4E978}" srcOrd="11" destOrd="0" presId="urn:microsoft.com/office/officeart/2005/8/layout/process5"/>
    <dgm:cxn modelId="{40055EC2-9DE5-4BA6-A96E-952F12D30F84}" type="presParOf" srcId="{4CCAA87A-3C77-41E7-AC72-B2DD4AB4E978}" destId="{3692F787-2386-49F5-95E8-C0690233E32E}" srcOrd="0" destOrd="0" presId="urn:microsoft.com/office/officeart/2005/8/layout/process5"/>
    <dgm:cxn modelId="{25CD045A-E924-4BAA-B2D7-B0700AF0E97D}" type="presParOf" srcId="{4AFC9677-C3D0-4C03-A530-3E156DD16358}" destId="{7C5DBA24-D6C8-438E-9A37-328F6CB42A15}" srcOrd="12" destOrd="0" presId="urn:microsoft.com/office/officeart/2005/8/layout/process5"/>
    <dgm:cxn modelId="{4BD343C7-21F7-43B9-A290-16883C47936E}" type="presParOf" srcId="{4AFC9677-C3D0-4C03-A530-3E156DD16358}" destId="{940B6B54-FBFC-49C1-A4E1-129ADF9C84E2}" srcOrd="13" destOrd="0" presId="urn:microsoft.com/office/officeart/2005/8/layout/process5"/>
    <dgm:cxn modelId="{1D3B8CA3-D889-4160-849B-1510C9415F3E}" type="presParOf" srcId="{940B6B54-FBFC-49C1-A4E1-129ADF9C84E2}" destId="{FCE89284-5C8C-46F4-94BF-115D0DF7B8D7}" srcOrd="0" destOrd="0" presId="urn:microsoft.com/office/officeart/2005/8/layout/process5"/>
    <dgm:cxn modelId="{7EFE9EFB-53A4-485F-96EA-09FB18DB57E5}" type="presParOf" srcId="{4AFC9677-C3D0-4C03-A530-3E156DD16358}" destId="{D0F28869-3D83-49D9-BA86-12550BF11495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5ED24C-D425-421C-A03D-3D06E249414D}" type="doc">
      <dgm:prSet loTypeId="urn:microsoft.com/office/officeart/2005/8/layout/vProcess5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A72D73A-38CB-4A58-8817-651284299E88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1.Запланировать мероприятия с участием родителей.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1D299F-056B-46D0-AEE0-534B5F7D52CD}" type="parTrans" cxnId="{9F125794-E8C7-4C99-AF5E-38F10F5A179F}">
      <dgm:prSet/>
      <dgm:spPr/>
      <dgm:t>
        <a:bodyPr/>
        <a:lstStyle/>
        <a:p>
          <a:endParaRPr lang="ru-RU"/>
        </a:p>
      </dgm:t>
    </dgm:pt>
    <dgm:pt modelId="{83740C7F-705A-40E9-A53A-F5F9B186DC0B}" type="sibTrans" cxnId="{9F125794-E8C7-4C99-AF5E-38F10F5A179F}">
      <dgm:prSet/>
      <dgm:spPr/>
      <dgm:t>
        <a:bodyPr/>
        <a:lstStyle/>
        <a:p>
          <a:endParaRPr lang="ru-RU"/>
        </a:p>
      </dgm:t>
    </dgm:pt>
    <dgm:pt modelId="{232197F6-E6FF-465E-974E-FFC016E38101}">
      <dgm:prSet/>
      <dgm:spPr/>
      <dgm:t>
        <a:bodyPr/>
        <a:lstStyle/>
        <a:p>
          <a:r>
            <a:rPr lang="ru-RU" dirty="0" smtClean="0"/>
            <a:t>2. Включить в годовой план перечень мероприятий по взаимодействию с родителями.</a:t>
          </a:r>
          <a:endParaRPr lang="ru-RU" dirty="0"/>
        </a:p>
      </dgm:t>
    </dgm:pt>
    <dgm:pt modelId="{A00024A3-16CA-4DAD-9FD8-A2DEB3118457}" type="parTrans" cxnId="{F3B21169-6F27-4DFF-A718-B542E21675A8}">
      <dgm:prSet/>
      <dgm:spPr/>
      <dgm:t>
        <a:bodyPr/>
        <a:lstStyle/>
        <a:p>
          <a:endParaRPr lang="ru-RU"/>
        </a:p>
      </dgm:t>
    </dgm:pt>
    <dgm:pt modelId="{64CB7D79-1D1A-48FB-BCC7-38839C1101F3}" type="sibTrans" cxnId="{F3B21169-6F27-4DFF-A718-B542E21675A8}">
      <dgm:prSet/>
      <dgm:spPr/>
      <dgm:t>
        <a:bodyPr/>
        <a:lstStyle/>
        <a:p>
          <a:endParaRPr lang="ru-RU"/>
        </a:p>
      </dgm:t>
    </dgm:pt>
    <dgm:pt modelId="{2CDED4F3-EF06-414E-B03C-52FD514A912A}">
      <dgm:prSet/>
      <dgm:spPr/>
      <dgm:t>
        <a:bodyPr/>
        <a:lstStyle/>
        <a:p>
          <a:r>
            <a:rPr lang="ru-RU" dirty="0" smtClean="0"/>
            <a:t>3. Разработать формы участия родителей в образовательном процессе детского сада. </a:t>
          </a:r>
          <a:endParaRPr lang="ru-RU" dirty="0"/>
        </a:p>
      </dgm:t>
    </dgm:pt>
    <dgm:pt modelId="{139F8DCB-3B27-4D2C-A51A-83F3B2BBED44}" type="parTrans" cxnId="{169408DD-F2EE-4D01-AE1E-AA1EAFBB3CAF}">
      <dgm:prSet/>
      <dgm:spPr/>
      <dgm:t>
        <a:bodyPr/>
        <a:lstStyle/>
        <a:p>
          <a:endParaRPr lang="ru-RU"/>
        </a:p>
      </dgm:t>
    </dgm:pt>
    <dgm:pt modelId="{0D7DAF56-D55E-4417-AA2C-49F9D8EAE2EE}" type="sibTrans" cxnId="{169408DD-F2EE-4D01-AE1E-AA1EAFBB3CAF}">
      <dgm:prSet/>
      <dgm:spPr/>
      <dgm:t>
        <a:bodyPr/>
        <a:lstStyle/>
        <a:p>
          <a:endParaRPr lang="ru-RU"/>
        </a:p>
      </dgm:t>
    </dgm:pt>
    <dgm:pt modelId="{39ACD2F6-6492-4232-A37B-0CFB545CE511}">
      <dgm:prSet/>
      <dgm:spPr/>
      <dgm:t>
        <a:bodyPr/>
        <a:lstStyle/>
        <a:p>
          <a:r>
            <a:rPr lang="ru-RU" dirty="0" smtClean="0"/>
            <a:t>4. При входе в детский сад оформить и установить стенд с указанием ключевых положений.</a:t>
          </a:r>
          <a:endParaRPr lang="ru-RU" dirty="0"/>
        </a:p>
      </dgm:t>
    </dgm:pt>
    <dgm:pt modelId="{379D5E5A-0839-4627-8D32-DAA10F5DFFC5}" type="parTrans" cxnId="{21CEEBF1-F19E-4814-99C2-8BF57608A4B4}">
      <dgm:prSet/>
      <dgm:spPr/>
      <dgm:t>
        <a:bodyPr/>
        <a:lstStyle/>
        <a:p>
          <a:endParaRPr lang="ru-RU"/>
        </a:p>
      </dgm:t>
    </dgm:pt>
    <dgm:pt modelId="{38995B7B-6D88-40F2-A71A-B3EFBE1F5363}" type="sibTrans" cxnId="{21CEEBF1-F19E-4814-99C2-8BF57608A4B4}">
      <dgm:prSet/>
      <dgm:spPr/>
      <dgm:t>
        <a:bodyPr/>
        <a:lstStyle/>
        <a:p>
          <a:endParaRPr lang="ru-RU"/>
        </a:p>
      </dgm:t>
    </dgm:pt>
    <dgm:pt modelId="{0BA6E26D-F309-4C40-B682-DDEA67F40BE2}" type="pres">
      <dgm:prSet presAssocID="{EF5ED24C-D425-421C-A03D-3D06E249414D}" presName="outerComposite" presStyleCnt="0">
        <dgm:presLayoutVars>
          <dgm:chMax val="5"/>
          <dgm:dir/>
          <dgm:resizeHandles val="exact"/>
        </dgm:presLayoutVars>
      </dgm:prSet>
      <dgm:spPr/>
    </dgm:pt>
    <dgm:pt modelId="{34DA4951-DEEB-4014-A449-26190806381C}" type="pres">
      <dgm:prSet presAssocID="{EF5ED24C-D425-421C-A03D-3D06E249414D}" presName="dummyMaxCanvas" presStyleCnt="0">
        <dgm:presLayoutVars/>
      </dgm:prSet>
      <dgm:spPr/>
    </dgm:pt>
    <dgm:pt modelId="{0ABEC0FC-AE2B-4D92-96D3-A27ED70D86DA}" type="pres">
      <dgm:prSet presAssocID="{EF5ED24C-D425-421C-A03D-3D06E249414D}" presName="FourNodes_1" presStyleLbl="node1" presStyleIdx="0" presStyleCnt="4">
        <dgm:presLayoutVars>
          <dgm:bulletEnabled val="1"/>
        </dgm:presLayoutVars>
      </dgm:prSet>
      <dgm:spPr/>
    </dgm:pt>
    <dgm:pt modelId="{BBA39477-D1F2-4A1B-85E0-04442BB1229F}" type="pres">
      <dgm:prSet presAssocID="{EF5ED24C-D425-421C-A03D-3D06E249414D}" presName="FourNodes_2" presStyleLbl="node1" presStyleIdx="1" presStyleCnt="4">
        <dgm:presLayoutVars>
          <dgm:bulletEnabled val="1"/>
        </dgm:presLayoutVars>
      </dgm:prSet>
      <dgm:spPr/>
    </dgm:pt>
    <dgm:pt modelId="{C594D1EA-5E83-4128-B595-F907D314D4BB}" type="pres">
      <dgm:prSet presAssocID="{EF5ED24C-D425-421C-A03D-3D06E249414D}" presName="FourNodes_3" presStyleLbl="node1" presStyleIdx="2" presStyleCnt="4">
        <dgm:presLayoutVars>
          <dgm:bulletEnabled val="1"/>
        </dgm:presLayoutVars>
      </dgm:prSet>
      <dgm:spPr/>
    </dgm:pt>
    <dgm:pt modelId="{29961D4D-EFC4-45B8-A2A5-0B2D9FA1EF95}" type="pres">
      <dgm:prSet presAssocID="{EF5ED24C-D425-421C-A03D-3D06E249414D}" presName="FourNodes_4" presStyleLbl="node1" presStyleIdx="3" presStyleCnt="4">
        <dgm:presLayoutVars>
          <dgm:bulletEnabled val="1"/>
        </dgm:presLayoutVars>
      </dgm:prSet>
      <dgm:spPr/>
    </dgm:pt>
    <dgm:pt modelId="{3C09DDAC-306A-4591-9604-40BA93049622}" type="pres">
      <dgm:prSet presAssocID="{EF5ED24C-D425-421C-A03D-3D06E249414D}" presName="FourConn_1-2" presStyleLbl="fgAccFollowNode1" presStyleIdx="0" presStyleCnt="3">
        <dgm:presLayoutVars>
          <dgm:bulletEnabled val="1"/>
        </dgm:presLayoutVars>
      </dgm:prSet>
      <dgm:spPr/>
    </dgm:pt>
    <dgm:pt modelId="{60FCCDD9-16C2-4ED1-AB4F-F5D5B5E28062}" type="pres">
      <dgm:prSet presAssocID="{EF5ED24C-D425-421C-A03D-3D06E249414D}" presName="FourConn_2-3" presStyleLbl="fgAccFollowNode1" presStyleIdx="1" presStyleCnt="3">
        <dgm:presLayoutVars>
          <dgm:bulletEnabled val="1"/>
        </dgm:presLayoutVars>
      </dgm:prSet>
      <dgm:spPr/>
    </dgm:pt>
    <dgm:pt modelId="{63FA3E64-8758-443E-BAB1-12253E05A664}" type="pres">
      <dgm:prSet presAssocID="{EF5ED24C-D425-421C-A03D-3D06E249414D}" presName="FourConn_3-4" presStyleLbl="fgAccFollowNode1" presStyleIdx="2" presStyleCnt="3">
        <dgm:presLayoutVars>
          <dgm:bulletEnabled val="1"/>
        </dgm:presLayoutVars>
      </dgm:prSet>
      <dgm:spPr/>
    </dgm:pt>
    <dgm:pt modelId="{9475F2D1-6569-45B8-8FEF-C5F4D68307AA}" type="pres">
      <dgm:prSet presAssocID="{EF5ED24C-D425-421C-A03D-3D06E249414D}" presName="FourNodes_1_text" presStyleLbl="node1" presStyleIdx="3" presStyleCnt="4">
        <dgm:presLayoutVars>
          <dgm:bulletEnabled val="1"/>
        </dgm:presLayoutVars>
      </dgm:prSet>
      <dgm:spPr/>
    </dgm:pt>
    <dgm:pt modelId="{2BC50531-4128-4CF1-A98E-7706B2627B56}" type="pres">
      <dgm:prSet presAssocID="{EF5ED24C-D425-421C-A03D-3D06E249414D}" presName="FourNodes_2_text" presStyleLbl="node1" presStyleIdx="3" presStyleCnt="4">
        <dgm:presLayoutVars>
          <dgm:bulletEnabled val="1"/>
        </dgm:presLayoutVars>
      </dgm:prSet>
      <dgm:spPr/>
    </dgm:pt>
    <dgm:pt modelId="{88080AAA-FE9B-4A79-A3FD-368EA339DE1F}" type="pres">
      <dgm:prSet presAssocID="{EF5ED24C-D425-421C-A03D-3D06E249414D}" presName="FourNodes_3_text" presStyleLbl="node1" presStyleIdx="3" presStyleCnt="4">
        <dgm:presLayoutVars>
          <dgm:bulletEnabled val="1"/>
        </dgm:presLayoutVars>
      </dgm:prSet>
      <dgm:spPr/>
    </dgm:pt>
    <dgm:pt modelId="{90B1F836-23B2-4818-9B78-9B743EA57781}" type="pres">
      <dgm:prSet presAssocID="{EF5ED24C-D425-421C-A03D-3D06E249414D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2590AAB0-8B1C-4A44-94DD-0EAF6FB64C2B}" type="presOf" srcId="{AA72D73A-38CB-4A58-8817-651284299E88}" destId="{9475F2D1-6569-45B8-8FEF-C5F4D68307AA}" srcOrd="1" destOrd="0" presId="urn:microsoft.com/office/officeart/2005/8/layout/vProcess5"/>
    <dgm:cxn modelId="{F293C164-D0F4-463D-8D51-BB6BD38F6C17}" type="presOf" srcId="{39ACD2F6-6492-4232-A37B-0CFB545CE511}" destId="{29961D4D-EFC4-45B8-A2A5-0B2D9FA1EF95}" srcOrd="0" destOrd="0" presId="urn:microsoft.com/office/officeart/2005/8/layout/vProcess5"/>
    <dgm:cxn modelId="{7ACC80DF-318F-4099-A134-85E5352C5D3F}" type="presOf" srcId="{2CDED4F3-EF06-414E-B03C-52FD514A912A}" destId="{88080AAA-FE9B-4A79-A3FD-368EA339DE1F}" srcOrd="1" destOrd="0" presId="urn:microsoft.com/office/officeart/2005/8/layout/vProcess5"/>
    <dgm:cxn modelId="{169408DD-F2EE-4D01-AE1E-AA1EAFBB3CAF}" srcId="{EF5ED24C-D425-421C-A03D-3D06E249414D}" destId="{2CDED4F3-EF06-414E-B03C-52FD514A912A}" srcOrd="2" destOrd="0" parTransId="{139F8DCB-3B27-4D2C-A51A-83F3B2BBED44}" sibTransId="{0D7DAF56-D55E-4417-AA2C-49F9D8EAE2EE}"/>
    <dgm:cxn modelId="{FF5F249B-1A04-443E-B67A-498373996664}" type="presOf" srcId="{EF5ED24C-D425-421C-A03D-3D06E249414D}" destId="{0BA6E26D-F309-4C40-B682-DDEA67F40BE2}" srcOrd="0" destOrd="0" presId="urn:microsoft.com/office/officeart/2005/8/layout/vProcess5"/>
    <dgm:cxn modelId="{9F125794-E8C7-4C99-AF5E-38F10F5A179F}" srcId="{EF5ED24C-D425-421C-A03D-3D06E249414D}" destId="{AA72D73A-38CB-4A58-8817-651284299E88}" srcOrd="0" destOrd="0" parTransId="{C91D299F-056B-46D0-AEE0-534B5F7D52CD}" sibTransId="{83740C7F-705A-40E9-A53A-F5F9B186DC0B}"/>
    <dgm:cxn modelId="{F3B21169-6F27-4DFF-A718-B542E21675A8}" srcId="{EF5ED24C-D425-421C-A03D-3D06E249414D}" destId="{232197F6-E6FF-465E-974E-FFC016E38101}" srcOrd="1" destOrd="0" parTransId="{A00024A3-16CA-4DAD-9FD8-A2DEB3118457}" sibTransId="{64CB7D79-1D1A-48FB-BCC7-38839C1101F3}"/>
    <dgm:cxn modelId="{21CEEBF1-F19E-4814-99C2-8BF57608A4B4}" srcId="{EF5ED24C-D425-421C-A03D-3D06E249414D}" destId="{39ACD2F6-6492-4232-A37B-0CFB545CE511}" srcOrd="3" destOrd="0" parTransId="{379D5E5A-0839-4627-8D32-DAA10F5DFFC5}" sibTransId="{38995B7B-6D88-40F2-A71A-B3EFBE1F5363}"/>
    <dgm:cxn modelId="{1E85F74C-8E5C-493B-8C0E-59B855E860CB}" type="presOf" srcId="{232197F6-E6FF-465E-974E-FFC016E38101}" destId="{BBA39477-D1F2-4A1B-85E0-04442BB1229F}" srcOrd="0" destOrd="0" presId="urn:microsoft.com/office/officeart/2005/8/layout/vProcess5"/>
    <dgm:cxn modelId="{0F563695-92F7-476C-A37F-2C83C98C6E6A}" type="presOf" srcId="{39ACD2F6-6492-4232-A37B-0CFB545CE511}" destId="{90B1F836-23B2-4818-9B78-9B743EA57781}" srcOrd="1" destOrd="0" presId="urn:microsoft.com/office/officeart/2005/8/layout/vProcess5"/>
    <dgm:cxn modelId="{71EBB517-2A02-478C-B3B2-58D2082C1FBB}" type="presOf" srcId="{2CDED4F3-EF06-414E-B03C-52FD514A912A}" destId="{C594D1EA-5E83-4128-B595-F907D314D4BB}" srcOrd="0" destOrd="0" presId="urn:microsoft.com/office/officeart/2005/8/layout/vProcess5"/>
    <dgm:cxn modelId="{6529DFF1-8D6A-4543-ABFE-F4919C509FFF}" type="presOf" srcId="{0D7DAF56-D55E-4417-AA2C-49F9D8EAE2EE}" destId="{63FA3E64-8758-443E-BAB1-12253E05A664}" srcOrd="0" destOrd="0" presId="urn:microsoft.com/office/officeart/2005/8/layout/vProcess5"/>
    <dgm:cxn modelId="{9A02DCD1-CF62-47F2-AEAC-6742554CDD63}" type="presOf" srcId="{232197F6-E6FF-465E-974E-FFC016E38101}" destId="{2BC50531-4128-4CF1-A98E-7706B2627B56}" srcOrd="1" destOrd="0" presId="urn:microsoft.com/office/officeart/2005/8/layout/vProcess5"/>
    <dgm:cxn modelId="{61B56A0A-2167-410C-A849-286406C8BC44}" type="presOf" srcId="{64CB7D79-1D1A-48FB-BCC7-38839C1101F3}" destId="{60FCCDD9-16C2-4ED1-AB4F-F5D5B5E28062}" srcOrd="0" destOrd="0" presId="urn:microsoft.com/office/officeart/2005/8/layout/vProcess5"/>
    <dgm:cxn modelId="{EBAA4DA1-64B3-44B6-B10C-E3BB35F8D1E4}" type="presOf" srcId="{AA72D73A-38CB-4A58-8817-651284299E88}" destId="{0ABEC0FC-AE2B-4D92-96D3-A27ED70D86DA}" srcOrd="0" destOrd="0" presId="urn:microsoft.com/office/officeart/2005/8/layout/vProcess5"/>
    <dgm:cxn modelId="{9D4B0C79-60D4-4189-95B3-62015F32090A}" type="presOf" srcId="{83740C7F-705A-40E9-A53A-F5F9B186DC0B}" destId="{3C09DDAC-306A-4591-9604-40BA93049622}" srcOrd="0" destOrd="0" presId="urn:microsoft.com/office/officeart/2005/8/layout/vProcess5"/>
    <dgm:cxn modelId="{8FCC6A85-5CE9-4AFF-99E6-3F0646DB125C}" type="presParOf" srcId="{0BA6E26D-F309-4C40-B682-DDEA67F40BE2}" destId="{34DA4951-DEEB-4014-A449-26190806381C}" srcOrd="0" destOrd="0" presId="urn:microsoft.com/office/officeart/2005/8/layout/vProcess5"/>
    <dgm:cxn modelId="{2ED6B005-8EE9-4C69-BCFD-0FDBA9ED14F1}" type="presParOf" srcId="{0BA6E26D-F309-4C40-B682-DDEA67F40BE2}" destId="{0ABEC0FC-AE2B-4D92-96D3-A27ED70D86DA}" srcOrd="1" destOrd="0" presId="urn:microsoft.com/office/officeart/2005/8/layout/vProcess5"/>
    <dgm:cxn modelId="{97131AD3-C770-4DF5-B776-E650E36794B2}" type="presParOf" srcId="{0BA6E26D-F309-4C40-B682-DDEA67F40BE2}" destId="{BBA39477-D1F2-4A1B-85E0-04442BB1229F}" srcOrd="2" destOrd="0" presId="urn:microsoft.com/office/officeart/2005/8/layout/vProcess5"/>
    <dgm:cxn modelId="{B5055E71-50B8-4993-A3C8-7A0CAE00F69F}" type="presParOf" srcId="{0BA6E26D-F309-4C40-B682-DDEA67F40BE2}" destId="{C594D1EA-5E83-4128-B595-F907D314D4BB}" srcOrd="3" destOrd="0" presId="urn:microsoft.com/office/officeart/2005/8/layout/vProcess5"/>
    <dgm:cxn modelId="{CFEBFB98-A3DA-453E-BF3B-C0E966A8A9DC}" type="presParOf" srcId="{0BA6E26D-F309-4C40-B682-DDEA67F40BE2}" destId="{29961D4D-EFC4-45B8-A2A5-0B2D9FA1EF95}" srcOrd="4" destOrd="0" presId="urn:microsoft.com/office/officeart/2005/8/layout/vProcess5"/>
    <dgm:cxn modelId="{03E36CBC-D6CC-48B4-98EE-B65099A4637C}" type="presParOf" srcId="{0BA6E26D-F309-4C40-B682-DDEA67F40BE2}" destId="{3C09DDAC-306A-4591-9604-40BA93049622}" srcOrd="5" destOrd="0" presId="urn:microsoft.com/office/officeart/2005/8/layout/vProcess5"/>
    <dgm:cxn modelId="{D4C6ACF4-64CD-4660-BA0A-936AFE8CF6E8}" type="presParOf" srcId="{0BA6E26D-F309-4C40-B682-DDEA67F40BE2}" destId="{60FCCDD9-16C2-4ED1-AB4F-F5D5B5E28062}" srcOrd="6" destOrd="0" presId="urn:microsoft.com/office/officeart/2005/8/layout/vProcess5"/>
    <dgm:cxn modelId="{76D8BA8D-8851-4350-8277-4CEE2DDFBF48}" type="presParOf" srcId="{0BA6E26D-F309-4C40-B682-DDEA67F40BE2}" destId="{63FA3E64-8758-443E-BAB1-12253E05A664}" srcOrd="7" destOrd="0" presId="urn:microsoft.com/office/officeart/2005/8/layout/vProcess5"/>
    <dgm:cxn modelId="{EA0777A3-69F9-4B3A-8DBB-5ED922B77537}" type="presParOf" srcId="{0BA6E26D-F309-4C40-B682-DDEA67F40BE2}" destId="{9475F2D1-6569-45B8-8FEF-C5F4D68307AA}" srcOrd="8" destOrd="0" presId="urn:microsoft.com/office/officeart/2005/8/layout/vProcess5"/>
    <dgm:cxn modelId="{69E2B683-7835-48E0-A5B1-30B5A614CFBD}" type="presParOf" srcId="{0BA6E26D-F309-4C40-B682-DDEA67F40BE2}" destId="{2BC50531-4128-4CF1-A98E-7706B2627B56}" srcOrd="9" destOrd="0" presId="urn:microsoft.com/office/officeart/2005/8/layout/vProcess5"/>
    <dgm:cxn modelId="{BDB93BC2-4736-431B-88EC-04F00D773F0A}" type="presParOf" srcId="{0BA6E26D-F309-4C40-B682-DDEA67F40BE2}" destId="{88080AAA-FE9B-4A79-A3FD-368EA339DE1F}" srcOrd="10" destOrd="0" presId="urn:microsoft.com/office/officeart/2005/8/layout/vProcess5"/>
    <dgm:cxn modelId="{61F1ABF8-71B0-4942-85E2-F11A09115E27}" type="presParOf" srcId="{0BA6E26D-F309-4C40-B682-DDEA67F40BE2}" destId="{90B1F836-23B2-4818-9B78-9B743EA5778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0FE1A-7500-4C1C-B0E7-8BC9D4611906}">
      <dsp:nvSpPr>
        <dsp:cNvPr id="0" name=""/>
        <dsp:cNvSpPr/>
      </dsp:nvSpPr>
      <dsp:spPr>
        <a:xfrm>
          <a:off x="1872331" y="884477"/>
          <a:ext cx="4000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0048" y="45720"/>
              </a:lnTo>
            </a:path>
          </a:pathLst>
        </a:custGeom>
        <a:noFill/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61589" y="928044"/>
        <a:ext cx="21532" cy="4306"/>
      </dsp:txXfrm>
    </dsp:sp>
    <dsp:sp modelId="{30A05564-E2D2-462F-9125-726F40925614}">
      <dsp:nvSpPr>
        <dsp:cNvPr id="0" name=""/>
        <dsp:cNvSpPr/>
      </dsp:nvSpPr>
      <dsp:spPr>
        <a:xfrm>
          <a:off x="1747" y="368482"/>
          <a:ext cx="1872383" cy="11234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Создание государственно-общественной системы управления.</a:t>
          </a:r>
        </a:p>
      </dsp:txBody>
      <dsp:txXfrm>
        <a:off x="1747" y="368482"/>
        <a:ext cx="1872383" cy="1123430"/>
      </dsp:txXfrm>
    </dsp:sp>
    <dsp:sp modelId="{05789734-8B89-4F2A-85E1-904BFD531546}">
      <dsp:nvSpPr>
        <dsp:cNvPr id="0" name=""/>
        <dsp:cNvSpPr/>
      </dsp:nvSpPr>
      <dsp:spPr>
        <a:xfrm>
          <a:off x="4175363" y="884477"/>
          <a:ext cx="4000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0048" y="45720"/>
              </a:lnTo>
            </a:path>
          </a:pathLst>
        </a:custGeom>
        <a:noFill/>
        <a:ln w="10000" cap="flat" cmpd="sng" algn="ctr">
          <a:solidFill>
            <a:schemeClr val="accent2">
              <a:hueOff val="83878"/>
              <a:satOff val="-792"/>
              <a:lumOff val="-82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64621" y="928044"/>
        <a:ext cx="21532" cy="4306"/>
      </dsp:txXfrm>
    </dsp:sp>
    <dsp:sp modelId="{D4105C89-F8A6-4480-B6E1-DEAEFC265209}">
      <dsp:nvSpPr>
        <dsp:cNvPr id="0" name=""/>
        <dsp:cNvSpPr/>
      </dsp:nvSpPr>
      <dsp:spPr>
        <a:xfrm>
          <a:off x="2304780" y="368482"/>
          <a:ext cx="1872383" cy="1123430"/>
        </a:xfrm>
        <a:prstGeom prst="rect">
          <a:avLst/>
        </a:prstGeom>
        <a:solidFill>
          <a:schemeClr val="accent2">
            <a:hueOff val="76252"/>
            <a:satOff val="-720"/>
            <a:lumOff val="-749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2. Описание системы работы по государственно-общественному управлению в д/с.</a:t>
          </a:r>
          <a:endParaRPr lang="ru-RU" sz="1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04780" y="368482"/>
        <a:ext cx="1872383" cy="1123430"/>
      </dsp:txXfrm>
    </dsp:sp>
    <dsp:sp modelId="{E8974961-5607-49C4-A3B5-4813ADB6FFD3}">
      <dsp:nvSpPr>
        <dsp:cNvPr id="0" name=""/>
        <dsp:cNvSpPr/>
      </dsp:nvSpPr>
      <dsp:spPr>
        <a:xfrm>
          <a:off x="6478395" y="884477"/>
          <a:ext cx="4000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0048" y="45720"/>
              </a:lnTo>
            </a:path>
          </a:pathLst>
        </a:custGeom>
        <a:noFill/>
        <a:ln w="10000" cap="flat" cmpd="sng" algn="ctr">
          <a:solidFill>
            <a:schemeClr val="accent2">
              <a:hueOff val="167755"/>
              <a:satOff val="-1585"/>
              <a:lumOff val="-164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67653" y="928044"/>
        <a:ext cx="21532" cy="4306"/>
      </dsp:txXfrm>
    </dsp:sp>
    <dsp:sp modelId="{77F81978-5D23-406A-B828-1904BCDCF257}">
      <dsp:nvSpPr>
        <dsp:cNvPr id="0" name=""/>
        <dsp:cNvSpPr/>
      </dsp:nvSpPr>
      <dsp:spPr>
        <a:xfrm>
          <a:off x="4607812" y="368482"/>
          <a:ext cx="1872383" cy="1123430"/>
        </a:xfrm>
        <a:prstGeom prst="rect">
          <a:avLst/>
        </a:prstGeom>
        <a:solidFill>
          <a:schemeClr val="accent2">
            <a:hueOff val="152505"/>
            <a:satOff val="-1441"/>
            <a:lumOff val="-1498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Изучение основных форм нормативных документов по введению ФГОС ДО.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07812" y="368482"/>
        <a:ext cx="1872383" cy="1123430"/>
      </dsp:txXfrm>
    </dsp:sp>
    <dsp:sp modelId="{A5EEDF8D-BF7C-4F17-B9F8-03DA8D8D01B1}">
      <dsp:nvSpPr>
        <dsp:cNvPr id="0" name=""/>
        <dsp:cNvSpPr/>
      </dsp:nvSpPr>
      <dsp:spPr>
        <a:xfrm>
          <a:off x="937939" y="1490112"/>
          <a:ext cx="6909096" cy="400048"/>
        </a:xfrm>
        <a:custGeom>
          <a:avLst/>
          <a:gdLst/>
          <a:ahLst/>
          <a:cxnLst/>
          <a:rect l="0" t="0" r="0" b="0"/>
          <a:pathLst>
            <a:path>
              <a:moveTo>
                <a:pt x="6909096" y="0"/>
              </a:moveTo>
              <a:lnTo>
                <a:pt x="6909096" y="217124"/>
              </a:lnTo>
              <a:lnTo>
                <a:pt x="0" y="217124"/>
              </a:lnTo>
              <a:lnTo>
                <a:pt x="0" y="400048"/>
              </a:lnTo>
            </a:path>
          </a:pathLst>
        </a:custGeom>
        <a:noFill/>
        <a:ln w="10000" cap="flat" cmpd="sng" algn="ctr">
          <a:solidFill>
            <a:schemeClr val="accent2">
              <a:hueOff val="251633"/>
              <a:satOff val="-2377"/>
              <a:lumOff val="-247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19425" y="1687983"/>
        <a:ext cx="346125" cy="4306"/>
      </dsp:txXfrm>
    </dsp:sp>
    <dsp:sp modelId="{DD32D9A0-50A6-4A14-9AE5-23A84EE3F193}">
      <dsp:nvSpPr>
        <dsp:cNvPr id="0" name=""/>
        <dsp:cNvSpPr/>
      </dsp:nvSpPr>
      <dsp:spPr>
        <a:xfrm>
          <a:off x="6910844" y="368482"/>
          <a:ext cx="1872383" cy="1123430"/>
        </a:xfrm>
        <a:prstGeom prst="rect">
          <a:avLst/>
        </a:prstGeom>
        <a:solidFill>
          <a:schemeClr val="accent2">
            <a:hueOff val="228757"/>
            <a:satOff val="-2161"/>
            <a:lumOff val="-2246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 Изучение методических пособий по организации совместной и партнёрской деятельности взрослого с дошкольниками.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10844" y="368482"/>
        <a:ext cx="1872383" cy="1123430"/>
      </dsp:txXfrm>
    </dsp:sp>
    <dsp:sp modelId="{F242E3EB-71C3-4CE2-9AE0-48E05D530B1D}">
      <dsp:nvSpPr>
        <dsp:cNvPr id="0" name=""/>
        <dsp:cNvSpPr/>
      </dsp:nvSpPr>
      <dsp:spPr>
        <a:xfrm>
          <a:off x="1872331" y="2438556"/>
          <a:ext cx="4000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0048" y="45720"/>
              </a:lnTo>
            </a:path>
          </a:pathLst>
        </a:custGeom>
        <a:noFill/>
        <a:ln w="10000" cap="flat" cmpd="sng" algn="ctr">
          <a:solidFill>
            <a:schemeClr val="accent2">
              <a:hueOff val="335510"/>
              <a:satOff val="-3169"/>
              <a:lumOff val="-329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61589" y="2482122"/>
        <a:ext cx="21532" cy="4306"/>
      </dsp:txXfrm>
    </dsp:sp>
    <dsp:sp modelId="{5B85D2C9-75F7-4844-B22B-C97F21EA50D5}">
      <dsp:nvSpPr>
        <dsp:cNvPr id="0" name=""/>
        <dsp:cNvSpPr/>
      </dsp:nvSpPr>
      <dsp:spPr>
        <a:xfrm>
          <a:off x="1747" y="1922560"/>
          <a:ext cx="1872383" cy="1123430"/>
        </a:xfrm>
        <a:prstGeom prst="rect">
          <a:avLst/>
        </a:prstGeom>
        <a:solidFill>
          <a:schemeClr val="accent2">
            <a:hueOff val="305009"/>
            <a:satOff val="-2881"/>
            <a:lumOff val="-2995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5. Организация и просмотр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открытых занятий с детьми дошкольного возраста.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47" y="1922560"/>
        <a:ext cx="1872383" cy="1123430"/>
      </dsp:txXfrm>
    </dsp:sp>
    <dsp:sp modelId="{610E80E2-48F9-403E-B1DA-33234B0B8972}">
      <dsp:nvSpPr>
        <dsp:cNvPr id="0" name=""/>
        <dsp:cNvSpPr/>
      </dsp:nvSpPr>
      <dsp:spPr>
        <a:xfrm>
          <a:off x="4175363" y="2438556"/>
          <a:ext cx="4000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0048" y="45720"/>
              </a:lnTo>
            </a:path>
          </a:pathLst>
        </a:custGeom>
        <a:noFill/>
        <a:ln w="10000" cap="flat" cmpd="sng" algn="ctr">
          <a:solidFill>
            <a:schemeClr val="accent2">
              <a:hueOff val="419388"/>
              <a:satOff val="-3962"/>
              <a:lumOff val="-411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64621" y="2482122"/>
        <a:ext cx="21532" cy="4306"/>
      </dsp:txXfrm>
    </dsp:sp>
    <dsp:sp modelId="{DFEA22DD-34D4-4E05-AD27-38FBE9D395FE}">
      <dsp:nvSpPr>
        <dsp:cNvPr id="0" name=""/>
        <dsp:cNvSpPr/>
      </dsp:nvSpPr>
      <dsp:spPr>
        <a:xfrm>
          <a:off x="2304780" y="1922560"/>
          <a:ext cx="1872383" cy="1123430"/>
        </a:xfrm>
        <a:prstGeom prst="rect">
          <a:avLst/>
        </a:prstGeom>
        <a:solidFill>
          <a:schemeClr val="accent2">
            <a:hueOff val="381261"/>
            <a:satOff val="-3601"/>
            <a:lumOff val="-3744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6. Создание системы повышения квалификации сотрудников (всех специалистов) на уровне детского сада.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04780" y="1922560"/>
        <a:ext cx="1872383" cy="1123430"/>
      </dsp:txXfrm>
    </dsp:sp>
    <dsp:sp modelId="{FDDB0A4A-E54C-47A4-B975-F440BD6A3984}">
      <dsp:nvSpPr>
        <dsp:cNvPr id="0" name=""/>
        <dsp:cNvSpPr/>
      </dsp:nvSpPr>
      <dsp:spPr>
        <a:xfrm>
          <a:off x="6478395" y="2438556"/>
          <a:ext cx="4000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0048" y="45720"/>
              </a:lnTo>
            </a:path>
          </a:pathLst>
        </a:custGeom>
        <a:noFill/>
        <a:ln w="10000" cap="flat" cmpd="sng" algn="ctr">
          <a:solidFill>
            <a:schemeClr val="accent2">
              <a:hueOff val="503265"/>
              <a:satOff val="-4754"/>
              <a:lumOff val="-494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67653" y="2482122"/>
        <a:ext cx="21532" cy="4306"/>
      </dsp:txXfrm>
    </dsp:sp>
    <dsp:sp modelId="{0EDD0530-F7E9-4645-8632-9C3E742C910B}">
      <dsp:nvSpPr>
        <dsp:cNvPr id="0" name=""/>
        <dsp:cNvSpPr/>
      </dsp:nvSpPr>
      <dsp:spPr>
        <a:xfrm>
          <a:off x="4607812" y="1922560"/>
          <a:ext cx="1872383" cy="1123430"/>
        </a:xfrm>
        <a:prstGeom prst="rect">
          <a:avLst/>
        </a:prstGeom>
        <a:solidFill>
          <a:schemeClr val="accent2">
            <a:hueOff val="457514"/>
            <a:satOff val="-4322"/>
            <a:lumOff val="-4493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7. Анализ развивающей предметно-пространственной среды в ДОО, заложенного в ней потенциала к пробуждению детской инициативы.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07812" y="1922560"/>
        <a:ext cx="1872383" cy="1123430"/>
      </dsp:txXfrm>
    </dsp:sp>
    <dsp:sp modelId="{34D26892-A18F-4C8F-AE73-60D0DE3FC9CA}">
      <dsp:nvSpPr>
        <dsp:cNvPr id="0" name=""/>
        <dsp:cNvSpPr/>
      </dsp:nvSpPr>
      <dsp:spPr>
        <a:xfrm>
          <a:off x="937939" y="3044191"/>
          <a:ext cx="6909096" cy="400048"/>
        </a:xfrm>
        <a:custGeom>
          <a:avLst/>
          <a:gdLst/>
          <a:ahLst/>
          <a:cxnLst/>
          <a:rect l="0" t="0" r="0" b="0"/>
          <a:pathLst>
            <a:path>
              <a:moveTo>
                <a:pt x="6909096" y="0"/>
              </a:moveTo>
              <a:lnTo>
                <a:pt x="6909096" y="217124"/>
              </a:lnTo>
              <a:lnTo>
                <a:pt x="0" y="217124"/>
              </a:lnTo>
              <a:lnTo>
                <a:pt x="0" y="400048"/>
              </a:lnTo>
            </a:path>
          </a:pathLst>
        </a:custGeom>
        <a:noFill/>
        <a:ln w="10000" cap="flat" cmpd="sng" algn="ctr">
          <a:solidFill>
            <a:schemeClr val="accent2">
              <a:hueOff val="587143"/>
              <a:satOff val="-5546"/>
              <a:lumOff val="-576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19425" y="3242062"/>
        <a:ext cx="346125" cy="4306"/>
      </dsp:txXfrm>
    </dsp:sp>
    <dsp:sp modelId="{EC765DDF-E7C6-444B-8664-7DFF69498CFF}">
      <dsp:nvSpPr>
        <dsp:cNvPr id="0" name=""/>
        <dsp:cNvSpPr/>
      </dsp:nvSpPr>
      <dsp:spPr>
        <a:xfrm>
          <a:off x="6910844" y="1922560"/>
          <a:ext cx="1872383" cy="1123430"/>
        </a:xfrm>
        <a:prstGeom prst="rect">
          <a:avLst/>
        </a:prstGeom>
        <a:solidFill>
          <a:schemeClr val="accent2">
            <a:hueOff val="533766"/>
            <a:satOff val="-5042"/>
            <a:lumOff val="-5242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8. Организовать работу с коллективом детского сада по отбору, анализу и оценке парциальных программ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10844" y="1922560"/>
        <a:ext cx="1872383" cy="1123430"/>
      </dsp:txXfrm>
    </dsp:sp>
    <dsp:sp modelId="{2D72AF18-1F3A-44C1-BDA2-2FECF58E8612}">
      <dsp:nvSpPr>
        <dsp:cNvPr id="0" name=""/>
        <dsp:cNvSpPr/>
      </dsp:nvSpPr>
      <dsp:spPr>
        <a:xfrm>
          <a:off x="1872331" y="3992634"/>
          <a:ext cx="4000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0048" y="45720"/>
              </a:lnTo>
            </a:path>
          </a:pathLst>
        </a:custGeom>
        <a:noFill/>
        <a:ln w="10000" cap="flat" cmpd="sng" algn="ctr">
          <a:solidFill>
            <a:schemeClr val="accent2">
              <a:hueOff val="671020"/>
              <a:satOff val="-6338"/>
              <a:lumOff val="-659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61589" y="4036201"/>
        <a:ext cx="21532" cy="4306"/>
      </dsp:txXfrm>
    </dsp:sp>
    <dsp:sp modelId="{44FE3085-E0B3-453A-B2FE-7857C5B9C273}">
      <dsp:nvSpPr>
        <dsp:cNvPr id="0" name=""/>
        <dsp:cNvSpPr/>
      </dsp:nvSpPr>
      <dsp:spPr>
        <a:xfrm>
          <a:off x="1747" y="3476639"/>
          <a:ext cx="1872383" cy="1123430"/>
        </a:xfrm>
        <a:prstGeom prst="rect">
          <a:avLst/>
        </a:prstGeom>
        <a:solidFill>
          <a:schemeClr val="accent2">
            <a:hueOff val="610018"/>
            <a:satOff val="-5762"/>
            <a:lumOff val="-5991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9. Внести в парциальные программы коррективы в соответствии с требованиями ФГОС ДО.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47" y="3476639"/>
        <a:ext cx="1872383" cy="1123430"/>
      </dsp:txXfrm>
    </dsp:sp>
    <dsp:sp modelId="{3D1BA4C0-DF0C-4379-9324-A1F88BEF26AF}">
      <dsp:nvSpPr>
        <dsp:cNvPr id="0" name=""/>
        <dsp:cNvSpPr/>
      </dsp:nvSpPr>
      <dsp:spPr>
        <a:xfrm>
          <a:off x="4175363" y="3992634"/>
          <a:ext cx="4000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0048" y="45720"/>
              </a:lnTo>
            </a:path>
          </a:pathLst>
        </a:custGeom>
        <a:noFill/>
        <a:ln w="10000" cap="flat" cmpd="sng" algn="ctr">
          <a:solidFill>
            <a:schemeClr val="accent2">
              <a:hueOff val="754897"/>
              <a:satOff val="-7131"/>
              <a:lumOff val="-741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64621" y="4036201"/>
        <a:ext cx="21532" cy="4306"/>
      </dsp:txXfrm>
    </dsp:sp>
    <dsp:sp modelId="{1C556E10-E02C-440E-9225-1F787D6AA477}">
      <dsp:nvSpPr>
        <dsp:cNvPr id="0" name=""/>
        <dsp:cNvSpPr/>
      </dsp:nvSpPr>
      <dsp:spPr>
        <a:xfrm>
          <a:off x="2304780" y="3476639"/>
          <a:ext cx="1872383" cy="1123430"/>
        </a:xfrm>
        <a:prstGeom prst="rect">
          <a:avLst/>
        </a:prstGeom>
        <a:solidFill>
          <a:schemeClr val="accent2">
            <a:hueOff val="686270"/>
            <a:satOff val="-6482"/>
            <a:lumOff val="-6739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10. Выявить и изучить потребности и интересы родителей воспитанников.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04780" y="3476639"/>
        <a:ext cx="1872383" cy="1123430"/>
      </dsp:txXfrm>
    </dsp:sp>
    <dsp:sp modelId="{09BAE507-1D06-4510-8969-31334BAC192F}">
      <dsp:nvSpPr>
        <dsp:cNvPr id="0" name=""/>
        <dsp:cNvSpPr/>
      </dsp:nvSpPr>
      <dsp:spPr>
        <a:xfrm>
          <a:off x="6478395" y="3992634"/>
          <a:ext cx="4000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0048" y="45720"/>
              </a:lnTo>
            </a:path>
          </a:pathLst>
        </a:custGeom>
        <a:noFill/>
        <a:ln w="10000" cap="flat" cmpd="sng" algn="ctr">
          <a:solidFill>
            <a:schemeClr val="accent2">
              <a:hueOff val="838775"/>
              <a:satOff val="-7923"/>
              <a:lumOff val="-823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67653" y="4036201"/>
        <a:ext cx="21532" cy="4306"/>
      </dsp:txXfrm>
    </dsp:sp>
    <dsp:sp modelId="{9F071106-E8C7-4BB2-9314-DE2FF205EF46}">
      <dsp:nvSpPr>
        <dsp:cNvPr id="0" name=""/>
        <dsp:cNvSpPr/>
      </dsp:nvSpPr>
      <dsp:spPr>
        <a:xfrm>
          <a:off x="4607812" y="3476639"/>
          <a:ext cx="1872383" cy="1123430"/>
        </a:xfrm>
        <a:prstGeom prst="rect">
          <a:avLst/>
        </a:prstGeom>
        <a:solidFill>
          <a:schemeClr val="accent2">
            <a:hueOff val="762523"/>
            <a:satOff val="-7203"/>
            <a:lumOff val="-7488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11. Провести социологические исследования.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07812" y="3476639"/>
        <a:ext cx="1872383" cy="1123430"/>
      </dsp:txXfrm>
    </dsp:sp>
    <dsp:sp modelId="{5025B875-A9E8-4BDC-9CE8-AD39A7695C07}">
      <dsp:nvSpPr>
        <dsp:cNvPr id="0" name=""/>
        <dsp:cNvSpPr/>
      </dsp:nvSpPr>
      <dsp:spPr>
        <a:xfrm>
          <a:off x="6910844" y="3476639"/>
          <a:ext cx="1872383" cy="1123430"/>
        </a:xfrm>
        <a:prstGeom prst="rect">
          <a:avLst/>
        </a:prstGeom>
        <a:solidFill>
          <a:schemeClr val="accent2">
            <a:hueOff val="838775"/>
            <a:satOff val="-7923"/>
            <a:lumOff val="-8237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12. Руководитель планирует содержание и формы контроля реализации ФГОС ДО в детском саду.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10844" y="3476639"/>
        <a:ext cx="1872383" cy="11234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043A7-A23A-45CA-9D5A-75412F22CF56}">
      <dsp:nvSpPr>
        <dsp:cNvPr id="0" name=""/>
        <dsp:cNvSpPr/>
      </dsp:nvSpPr>
      <dsp:spPr>
        <a:xfrm>
          <a:off x="336505" y="475"/>
          <a:ext cx="2232009" cy="11962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1.Создать коллектив или инициативную группу по разработке ООП ДО при участии всех сотрудников детского сада и родителей.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1541" y="35511"/>
        <a:ext cx="2161937" cy="1126149"/>
      </dsp:txXfrm>
    </dsp:sp>
    <dsp:sp modelId="{CADA4A07-D812-48B3-80A2-8A9A761AC4CB}">
      <dsp:nvSpPr>
        <dsp:cNvPr id="0" name=""/>
        <dsp:cNvSpPr/>
      </dsp:nvSpPr>
      <dsp:spPr>
        <a:xfrm>
          <a:off x="2743960" y="351366"/>
          <a:ext cx="422664" cy="4944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43960" y="450254"/>
        <a:ext cx="295865" cy="296662"/>
      </dsp:txXfrm>
    </dsp:sp>
    <dsp:sp modelId="{AB6EF33F-D67F-48F3-9D8F-443FB5D540B7}">
      <dsp:nvSpPr>
        <dsp:cNvPr id="0" name=""/>
        <dsp:cNvSpPr/>
      </dsp:nvSpPr>
      <dsp:spPr>
        <a:xfrm>
          <a:off x="3365995" y="475"/>
          <a:ext cx="2232009" cy="1196221"/>
        </a:xfrm>
        <a:prstGeom prst="roundRect">
          <a:avLst>
            <a:gd name="adj" fmla="val 10000"/>
          </a:avLst>
        </a:prstGeom>
        <a:solidFill>
          <a:schemeClr val="accent2">
            <a:hueOff val="119825"/>
            <a:satOff val="-1132"/>
            <a:lumOff val="-1177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2.Разбить коллектив на творческие группы.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01031" y="35511"/>
        <a:ext cx="2161937" cy="1126149"/>
      </dsp:txXfrm>
    </dsp:sp>
    <dsp:sp modelId="{654CAD69-C7BE-4F35-BA8D-F7A6C51CC694}">
      <dsp:nvSpPr>
        <dsp:cNvPr id="0" name=""/>
        <dsp:cNvSpPr/>
      </dsp:nvSpPr>
      <dsp:spPr>
        <a:xfrm>
          <a:off x="5773450" y="351366"/>
          <a:ext cx="422664" cy="4944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39796"/>
            <a:satOff val="-1321"/>
            <a:lumOff val="-1373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73450" y="450254"/>
        <a:ext cx="295865" cy="296662"/>
      </dsp:txXfrm>
    </dsp:sp>
    <dsp:sp modelId="{45B263F7-D868-4DAB-BB7F-7F0BC7FC37B5}">
      <dsp:nvSpPr>
        <dsp:cNvPr id="0" name=""/>
        <dsp:cNvSpPr/>
      </dsp:nvSpPr>
      <dsp:spPr>
        <a:xfrm>
          <a:off x="6395485" y="475"/>
          <a:ext cx="2232009" cy="1196221"/>
        </a:xfrm>
        <a:prstGeom prst="roundRect">
          <a:avLst>
            <a:gd name="adj" fmla="val 10000"/>
          </a:avLst>
        </a:prstGeom>
        <a:solidFill>
          <a:schemeClr val="accent2">
            <a:hueOff val="239650"/>
            <a:satOff val="-2264"/>
            <a:lumOff val="-2353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Включить родителей в процесс разработки ООП ДО.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30521" y="35511"/>
        <a:ext cx="2161937" cy="1126149"/>
      </dsp:txXfrm>
    </dsp:sp>
    <dsp:sp modelId="{EA010479-A3FC-48A7-99D8-A525B4D7044B}">
      <dsp:nvSpPr>
        <dsp:cNvPr id="0" name=""/>
        <dsp:cNvSpPr/>
      </dsp:nvSpPr>
      <dsp:spPr>
        <a:xfrm rot="5400000">
          <a:off x="7300157" y="1336255"/>
          <a:ext cx="422664" cy="4944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79592"/>
            <a:satOff val="-2641"/>
            <a:lumOff val="-2746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7363159" y="1372142"/>
        <a:ext cx="296662" cy="295865"/>
      </dsp:txXfrm>
    </dsp:sp>
    <dsp:sp modelId="{16F6D837-0263-4878-99C4-F492C3ACE5C1}">
      <dsp:nvSpPr>
        <dsp:cNvPr id="0" name=""/>
        <dsp:cNvSpPr/>
      </dsp:nvSpPr>
      <dsp:spPr>
        <a:xfrm>
          <a:off x="6395485" y="1994177"/>
          <a:ext cx="2232009" cy="1196221"/>
        </a:xfrm>
        <a:prstGeom prst="roundRect">
          <a:avLst>
            <a:gd name="adj" fmla="val 10000"/>
          </a:avLst>
        </a:prstGeom>
        <a:solidFill>
          <a:schemeClr val="accent2">
            <a:hueOff val="359475"/>
            <a:satOff val="-3396"/>
            <a:lumOff val="-3530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4.Поручить каждой творческой группе описать алгоритм действий по достижению целевых ориентиров.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30521" y="2029213"/>
        <a:ext cx="2161937" cy="1126149"/>
      </dsp:txXfrm>
    </dsp:sp>
    <dsp:sp modelId="{F3C0900D-DF12-4E35-8D23-225E7A9AABCF}">
      <dsp:nvSpPr>
        <dsp:cNvPr id="0" name=""/>
        <dsp:cNvSpPr/>
      </dsp:nvSpPr>
      <dsp:spPr>
        <a:xfrm rot="10800000">
          <a:off x="5797374" y="2345068"/>
          <a:ext cx="422664" cy="4944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19388"/>
            <a:satOff val="-3962"/>
            <a:lumOff val="-4118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5924173" y="2443956"/>
        <a:ext cx="295865" cy="296662"/>
      </dsp:txXfrm>
    </dsp:sp>
    <dsp:sp modelId="{DFF043FD-87F8-49AB-B9C6-B9DBF5376CA1}">
      <dsp:nvSpPr>
        <dsp:cNvPr id="0" name=""/>
        <dsp:cNvSpPr/>
      </dsp:nvSpPr>
      <dsp:spPr>
        <a:xfrm>
          <a:off x="3365995" y="1994177"/>
          <a:ext cx="2232009" cy="1196221"/>
        </a:xfrm>
        <a:prstGeom prst="roundRect">
          <a:avLst>
            <a:gd name="adj" fmla="val 10000"/>
          </a:avLst>
        </a:prstGeom>
        <a:solidFill>
          <a:schemeClr val="accent2">
            <a:hueOff val="479300"/>
            <a:satOff val="-4527"/>
            <a:lumOff val="-4707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5.Поставить перед творческими коллективами задачи, связанные с разработкой ООП ДО.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01031" y="2029213"/>
        <a:ext cx="2161937" cy="1126149"/>
      </dsp:txXfrm>
    </dsp:sp>
    <dsp:sp modelId="{20C9B47C-020E-4DD6-8630-93407C99E621}">
      <dsp:nvSpPr>
        <dsp:cNvPr id="0" name=""/>
        <dsp:cNvSpPr/>
      </dsp:nvSpPr>
      <dsp:spPr>
        <a:xfrm rot="10800000">
          <a:off x="2767884" y="2345068"/>
          <a:ext cx="422664" cy="4944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559183"/>
            <a:satOff val="-5282"/>
            <a:lumOff val="-5491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894683" y="2443956"/>
        <a:ext cx="295865" cy="296662"/>
      </dsp:txXfrm>
    </dsp:sp>
    <dsp:sp modelId="{7E70DA82-3602-4447-985D-CC56CAC72291}">
      <dsp:nvSpPr>
        <dsp:cNvPr id="0" name=""/>
        <dsp:cNvSpPr/>
      </dsp:nvSpPr>
      <dsp:spPr>
        <a:xfrm>
          <a:off x="336505" y="1994177"/>
          <a:ext cx="2232009" cy="1196221"/>
        </a:xfrm>
        <a:prstGeom prst="roundRect">
          <a:avLst>
            <a:gd name="adj" fmla="val 10000"/>
          </a:avLst>
        </a:prstGeom>
        <a:solidFill>
          <a:schemeClr val="accent2">
            <a:hueOff val="599125"/>
            <a:satOff val="-5659"/>
            <a:lumOff val="-5884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6.Провести перекрёстное обсуждение.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1541" y="2029213"/>
        <a:ext cx="2161937" cy="1126149"/>
      </dsp:txXfrm>
    </dsp:sp>
    <dsp:sp modelId="{4CCAA87A-3C77-41E7-AC72-B2DD4AB4E978}">
      <dsp:nvSpPr>
        <dsp:cNvPr id="0" name=""/>
        <dsp:cNvSpPr/>
      </dsp:nvSpPr>
      <dsp:spPr>
        <a:xfrm rot="5400000">
          <a:off x="1241177" y="3329957"/>
          <a:ext cx="422664" cy="4944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698979"/>
            <a:satOff val="-6603"/>
            <a:lumOff val="-6864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304179" y="3365844"/>
        <a:ext cx="296662" cy="295865"/>
      </dsp:txXfrm>
    </dsp:sp>
    <dsp:sp modelId="{7C5DBA24-D6C8-438E-9A37-328F6CB42A15}">
      <dsp:nvSpPr>
        <dsp:cNvPr id="0" name=""/>
        <dsp:cNvSpPr/>
      </dsp:nvSpPr>
      <dsp:spPr>
        <a:xfrm>
          <a:off x="336505" y="3987879"/>
          <a:ext cx="2232009" cy="1196221"/>
        </a:xfrm>
        <a:prstGeom prst="roundRect">
          <a:avLst>
            <a:gd name="adj" fmla="val 10000"/>
          </a:avLst>
        </a:prstGeom>
        <a:solidFill>
          <a:schemeClr val="accent2">
            <a:hueOff val="718950"/>
            <a:satOff val="-6791"/>
            <a:lumOff val="-7060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7.Разработать формы привлечения родителей к реализации каждой цели и задачи программы.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1541" y="4022915"/>
        <a:ext cx="2161937" cy="1126149"/>
      </dsp:txXfrm>
    </dsp:sp>
    <dsp:sp modelId="{940B6B54-FBFC-49C1-A4E1-129ADF9C84E2}">
      <dsp:nvSpPr>
        <dsp:cNvPr id="0" name=""/>
        <dsp:cNvSpPr/>
      </dsp:nvSpPr>
      <dsp:spPr>
        <a:xfrm>
          <a:off x="2743960" y="4338771"/>
          <a:ext cx="422664" cy="4944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838775"/>
            <a:satOff val="-7923"/>
            <a:lumOff val="-8237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43960" y="4437659"/>
        <a:ext cx="295865" cy="296662"/>
      </dsp:txXfrm>
    </dsp:sp>
    <dsp:sp modelId="{D0F28869-3D83-49D9-BA86-12550BF11495}">
      <dsp:nvSpPr>
        <dsp:cNvPr id="0" name=""/>
        <dsp:cNvSpPr/>
      </dsp:nvSpPr>
      <dsp:spPr>
        <a:xfrm>
          <a:off x="3365995" y="3987879"/>
          <a:ext cx="2232009" cy="1196221"/>
        </a:xfrm>
        <a:prstGeom prst="roundRect">
          <a:avLst>
            <a:gd name="adj" fmla="val 10000"/>
          </a:avLst>
        </a:prstGeom>
        <a:solidFill>
          <a:schemeClr val="accent2">
            <a:hueOff val="838775"/>
            <a:satOff val="-7923"/>
            <a:lumOff val="-8237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8.Моделирование ООП ДО.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01031" y="4022915"/>
        <a:ext cx="2161937" cy="11261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BEC0FC-AE2B-4D92-96D3-A27ED70D86DA}">
      <dsp:nvSpPr>
        <dsp:cNvPr id="0" name=""/>
        <dsp:cNvSpPr/>
      </dsp:nvSpPr>
      <dsp:spPr>
        <a:xfrm>
          <a:off x="0" y="0"/>
          <a:ext cx="6522720" cy="9890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1.Запланировать мероприятия с участием родителей.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969" y="28969"/>
        <a:ext cx="5371853" cy="931138"/>
      </dsp:txXfrm>
    </dsp:sp>
    <dsp:sp modelId="{BBA39477-D1F2-4A1B-85E0-04442BB1229F}">
      <dsp:nvSpPr>
        <dsp:cNvPr id="0" name=""/>
        <dsp:cNvSpPr/>
      </dsp:nvSpPr>
      <dsp:spPr>
        <a:xfrm>
          <a:off x="546277" y="1168908"/>
          <a:ext cx="6522720" cy="989076"/>
        </a:xfrm>
        <a:prstGeom prst="roundRect">
          <a:avLst>
            <a:gd name="adj" fmla="val 10000"/>
          </a:avLst>
        </a:prstGeom>
        <a:solidFill>
          <a:schemeClr val="accent2">
            <a:hueOff val="279592"/>
            <a:satOff val="-2641"/>
            <a:lumOff val="-2746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2. Включить в годовой план перечень мероприятий по взаимодействию с родителями.</a:t>
          </a:r>
          <a:endParaRPr lang="ru-RU" sz="1800" kern="1200" dirty="0"/>
        </a:p>
      </dsp:txBody>
      <dsp:txXfrm>
        <a:off x="575246" y="1197877"/>
        <a:ext cx="5275604" cy="931138"/>
      </dsp:txXfrm>
    </dsp:sp>
    <dsp:sp modelId="{C594D1EA-5E83-4128-B595-F907D314D4BB}">
      <dsp:nvSpPr>
        <dsp:cNvPr id="0" name=""/>
        <dsp:cNvSpPr/>
      </dsp:nvSpPr>
      <dsp:spPr>
        <a:xfrm>
          <a:off x="1084402" y="2337816"/>
          <a:ext cx="6522720" cy="989076"/>
        </a:xfrm>
        <a:prstGeom prst="roundRect">
          <a:avLst>
            <a:gd name="adj" fmla="val 10000"/>
          </a:avLst>
        </a:prstGeom>
        <a:solidFill>
          <a:schemeClr val="accent2">
            <a:hueOff val="559183"/>
            <a:satOff val="-5282"/>
            <a:lumOff val="-5491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3. Разработать формы участия родителей в образовательном процессе детского сада. </a:t>
          </a:r>
          <a:endParaRPr lang="ru-RU" sz="1800" kern="1200" dirty="0"/>
        </a:p>
      </dsp:txBody>
      <dsp:txXfrm>
        <a:off x="1113371" y="2366785"/>
        <a:ext cx="5283758" cy="931138"/>
      </dsp:txXfrm>
    </dsp:sp>
    <dsp:sp modelId="{29961D4D-EFC4-45B8-A2A5-0B2D9FA1EF95}">
      <dsp:nvSpPr>
        <dsp:cNvPr id="0" name=""/>
        <dsp:cNvSpPr/>
      </dsp:nvSpPr>
      <dsp:spPr>
        <a:xfrm>
          <a:off x="1630679" y="3506724"/>
          <a:ext cx="6522720" cy="989076"/>
        </a:xfrm>
        <a:prstGeom prst="roundRect">
          <a:avLst>
            <a:gd name="adj" fmla="val 10000"/>
          </a:avLst>
        </a:prstGeom>
        <a:solidFill>
          <a:schemeClr val="accent2">
            <a:hueOff val="838775"/>
            <a:satOff val="-7923"/>
            <a:lumOff val="-8237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4. При входе в детский сад оформить и установить стенд с указанием ключевых положений.</a:t>
          </a:r>
          <a:endParaRPr lang="ru-RU" sz="1800" kern="1200" dirty="0"/>
        </a:p>
      </dsp:txBody>
      <dsp:txXfrm>
        <a:off x="1659648" y="3535693"/>
        <a:ext cx="5275604" cy="931138"/>
      </dsp:txXfrm>
    </dsp:sp>
    <dsp:sp modelId="{3C09DDAC-306A-4591-9604-40BA93049622}">
      <dsp:nvSpPr>
        <dsp:cNvPr id="0" name=""/>
        <dsp:cNvSpPr/>
      </dsp:nvSpPr>
      <dsp:spPr>
        <a:xfrm>
          <a:off x="5879820" y="757542"/>
          <a:ext cx="642899" cy="6428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6024472" y="757542"/>
        <a:ext cx="353595" cy="483781"/>
      </dsp:txXfrm>
    </dsp:sp>
    <dsp:sp modelId="{60FCCDD9-16C2-4ED1-AB4F-F5D5B5E28062}">
      <dsp:nvSpPr>
        <dsp:cNvPr id="0" name=""/>
        <dsp:cNvSpPr/>
      </dsp:nvSpPr>
      <dsp:spPr>
        <a:xfrm>
          <a:off x="6426098" y="1926450"/>
          <a:ext cx="642899" cy="6428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443878"/>
            <a:satOff val="-6554"/>
            <a:lumOff val="-681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443878"/>
              <a:satOff val="-6554"/>
              <a:lumOff val="-6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6570750" y="1926450"/>
        <a:ext cx="353595" cy="483781"/>
      </dsp:txXfrm>
    </dsp:sp>
    <dsp:sp modelId="{63FA3E64-8758-443E-BAB1-12253E05A664}">
      <dsp:nvSpPr>
        <dsp:cNvPr id="0" name=""/>
        <dsp:cNvSpPr/>
      </dsp:nvSpPr>
      <dsp:spPr>
        <a:xfrm>
          <a:off x="6964222" y="3095358"/>
          <a:ext cx="642899" cy="6428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887755"/>
            <a:satOff val="-13107"/>
            <a:lumOff val="-1362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887755"/>
              <a:satOff val="-13107"/>
              <a:lumOff val="-13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7108874" y="3095358"/>
        <a:ext cx="353595" cy="483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9C1C8F8-DF68-4700-A4F2-13C5B5DA1313}" type="datetimeFigureOut">
              <a:rPr lang="en-US"/>
              <a:pPr>
                <a:defRPr/>
              </a:pPr>
              <a:t>4/12/2016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5C0E31D-F685-444D-8EF8-68A6EEE4B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41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CEC081D2-24AE-4D59-AEAD-BB9B482DB010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771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Заключение по итогам курса, лекции и т. д. 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61E4D6A6-06DB-481A-AF35-756887B63B73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2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696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Заключение по итогам курса, лекции и т. д. 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61E4D6A6-06DB-481A-AF35-756887B63B73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3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426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Заключение по итогам курса, лекции и т. д. 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61E4D6A6-06DB-481A-AF35-756887B63B73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4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698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Список процедур и действий либо слайд лекции с мультимедийными материалами.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0646557F-F0EE-45EA-B523-46C18E8B576C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5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947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730A6F-D859-4599-BD85-D3B46B9E3960}" type="datetime8">
              <a:rPr lang="en-US"/>
              <a:pPr>
                <a:defRPr/>
              </a:pPr>
              <a:t>4/12/2016 5:18 PM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AA399C3-E61C-4EAA-82EE-7C6930347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851060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35A89-AD26-4637-A55C-4AF51946829B}" type="datetime8">
              <a:rPr lang="en-US"/>
              <a:pPr>
                <a:defRPr/>
              </a:pPr>
              <a:t>4/12/2016 5:18 PM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33856-77BD-4DB3-850E-42DDFBFA6150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027680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5B3EF-4939-4BA6-9F76-BE18DC201107}" type="datetime8">
              <a:rPr lang="en-US"/>
              <a:pPr>
                <a:defRPr/>
              </a:pPr>
              <a:t>4/12/2016 5:18 PM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37525-C99F-45F8-BCD6-A23BD19FDB20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593233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8D9A4-377A-48FB-8B6E-708277834682}" type="datetime8">
              <a:rPr lang="en-US"/>
              <a:pPr>
                <a:defRPr/>
              </a:pPr>
              <a:t>4/12/2016 5:18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AF31E5-90FB-4748-AA02-1832F863A6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80111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3A28F-7BAA-4979-ACB2-657B9A16C0E9}" type="datetime8">
              <a:rPr lang="en-US"/>
              <a:pPr>
                <a:defRPr/>
              </a:pPr>
              <a:t>4/12/2016 5:18 PM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350DC4B-AFC8-4C8B-B50E-63C74BE0AB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7718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B3796AD-1FBE-4746-A9D1-51006446B9BB}" type="datetime8">
              <a:rPr lang="en-US"/>
              <a:pPr>
                <a:defRPr/>
              </a:pPr>
              <a:t>4/12/2016 5:18 PM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487E39-B90D-4E7F-B007-87E5A9D9B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54873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8F580E6-9B90-4C5A-B742-66F832680966}" type="datetime8">
              <a:rPr lang="en-US"/>
              <a:pPr>
                <a:defRPr/>
              </a:pPr>
              <a:t>4/12/2016 5:18 PM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27A1EBF-F951-486B-8D2A-E5BBF0A73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15601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415B6-2866-4988-A375-DA3B30A24652}" type="datetime8">
              <a:rPr lang="en-US"/>
              <a:pPr>
                <a:defRPr/>
              </a:pPr>
              <a:t>4/12/2016 5:18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3D9562-C15B-401A-B5E8-98285CADB8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844495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9598E-51C8-4EBF-99E4-7E9D97DDB595}" type="datetime8">
              <a:rPr lang="en-US"/>
              <a:pPr>
                <a:defRPr/>
              </a:pPr>
              <a:t>4/12/2016 5:18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BBA06C2-5B02-4996-B425-1E9A29B4DF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25546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boo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755775"/>
            <a:ext cx="1614488" cy="1689100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F15A4-847C-42D9-B435-FB8430E09AE8}" type="datetime8">
              <a:rPr lang="en-US"/>
              <a:pPr>
                <a:defRPr/>
              </a:pPr>
              <a:t>4/12/2016 5:18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54E2B62-9A4C-4BED-83A9-83BB3C224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246606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C243932-47F8-4FA8-A300-43F4C0F567B1}" type="datetime8">
              <a:rPr lang="en-US"/>
              <a:pPr>
                <a:defRPr/>
              </a:pPr>
              <a:t>4/12/2016 5:18 PM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5AEC403-95ED-4CB3-A050-A071737CA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7002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949DFD-C07A-4E74-B3AF-1050F0791C74}" type="datetime8">
              <a:rPr lang="en-US"/>
              <a:pPr>
                <a:defRPr/>
              </a:pPr>
              <a:t>4/12/2016 5:18 PM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489A17-E658-43C5-B831-F2760E47AF23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16" r:id="rId10"/>
    <p:sldLayoutId id="2147483726" r:id="rId11"/>
  </p:sldLayoutIdLst>
  <p:transition spd="slow">
    <p:wip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E7BC2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092A7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5000" r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755576" y="692696"/>
            <a:ext cx="7920880" cy="4536504"/>
          </a:xfrm>
          <a:prstGeom prst="roundRect">
            <a:avLst/>
          </a:prstGeom>
          <a:solidFill>
            <a:srgbClr val="FFFFFF">
              <a:alpha val="7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6864" cy="3960440"/>
          </a:xfrm>
        </p:spPr>
        <p:txBody>
          <a:bodyPr anchor="ctr">
            <a:noAutofit/>
          </a:bodyPr>
          <a:lstStyle/>
          <a:p>
            <a:pPr algn="ctr"/>
            <a:r>
              <a:rPr lang="ru-RU" sz="7200" cap="none" dirty="0" smtClean="0">
                <a:solidFill>
                  <a:srgbClr val="FE92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atha-Modern" panose="020B7200000000000000" pitchFamily="34" charset="0"/>
              </a:rPr>
              <a:t>Алгоритм введения ФГОС ДО в детском саду</a:t>
            </a:r>
            <a:endParaRPr lang="ru-RU" sz="6000" cap="none" dirty="0" smtClean="0">
              <a:solidFill>
                <a:srgbClr val="FE92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atha-Modern" panose="020B7200000000000000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/>
              <a:t>Подготовила студентка группы Д-ДБ-41 Никитина Ярослава.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095836" y="4417948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E92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(Слепцова И.Ф.)</a:t>
            </a:r>
            <a:endParaRPr lang="ru-RU" sz="2800" dirty="0">
              <a:solidFill>
                <a:srgbClr val="FE92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990600"/>
          </a:xfrm>
        </p:spPr>
        <p:txBody>
          <a:bodyPr/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atha-Modern" panose="020B7200000000000000" pitchFamily="34" charset="0"/>
              </a:rPr>
              <a:t>План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atha-Modern" panose="020B7200000000000000" pitchFamily="34" charset="0"/>
              </a:rPr>
              <a:t>действий по введению ФГОС ДО в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atha-Modern" panose="020B7200000000000000" pitchFamily="34" charset="0"/>
              </a:rPr>
              <a:t>детском саду</a:t>
            </a:r>
            <a:endParaRPr lang="ru-RU" sz="3600" dirty="0" smtClean="0">
              <a:solidFill>
                <a:srgbClr val="444D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atha-Modern" panose="020B7200000000000000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67892122"/>
              </p:ext>
            </p:extLst>
          </p:nvPr>
        </p:nvGraphicFramePr>
        <p:xfrm>
          <a:off x="179512" y="1700808"/>
          <a:ext cx="878497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856984" cy="896144"/>
          </a:xfrm>
        </p:spPr>
        <p:txBody>
          <a:bodyPr/>
          <a:lstStyle/>
          <a:p>
            <a:pPr algn="ctr"/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atha-Modern" panose="020B7200000000000000" pitchFamily="34" charset="0"/>
                <a:cs typeface="Times New Roman" panose="02020603050405020304" pitchFamily="18" charset="0"/>
              </a:rPr>
              <a:t>План действий по разработке ООП ДО на основе ФГОС ДО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32498637"/>
              </p:ext>
            </p:extLst>
          </p:nvPr>
        </p:nvGraphicFramePr>
        <p:xfrm>
          <a:off x="107504" y="1556792"/>
          <a:ext cx="89640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899781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atha-Modern" panose="020B7200000000000000" pitchFamily="34" charset="0"/>
              </a:rPr>
              <a:t>Алгоритм действий администрации и педагогов по эффективному взаимодействию детского сада с семьей.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atha-Modern" panose="020B7200000000000000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79605057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239178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8138864" cy="4572000"/>
          </a:xfrm>
        </p:spPr>
        <p:txBody>
          <a:bodyPr anchor="ctr"/>
          <a:lstStyle/>
          <a:p>
            <a:pPr marL="0" indent="0" algn="ctr">
              <a:spcBef>
                <a:spcPts val="713"/>
              </a:spcBef>
              <a:buClr>
                <a:srgbClr val="F3A447"/>
              </a:buClr>
              <a:buNone/>
            </a:pPr>
            <a:r>
              <a:rPr lang="ru-RU" sz="9600" dirty="0" smtClean="0">
                <a:solidFill>
                  <a:srgbClr val="FE9208"/>
                </a:solidFill>
                <a:latin typeface="Agatha-Modern" panose="020B7200000000000000" pitchFamily="34" charset="0"/>
                <a:sym typeface="Tw Cen MT" pitchFamily="34" charset="0"/>
              </a:rPr>
              <a:t>СПАСИБО ЗА ВНИМАНИЕ!</a:t>
            </a:r>
            <a:endParaRPr lang="ru-RU" sz="9600" dirty="0">
              <a:solidFill>
                <a:srgbClr val="FE9208"/>
              </a:solidFill>
              <a:latin typeface="Agatha-Modern" panose="020B7200000000000000" pitchFamily="34" charset="0"/>
              <a:sym typeface="Tw Cen MT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" t="68613" r="1"/>
          <a:stretch/>
        </p:blipFill>
        <p:spPr>
          <a:xfrm>
            <a:off x="0" y="5589240"/>
            <a:ext cx="9144000" cy="1268760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5D50839-5819-4DC3-97AB-406CC58463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учебного курса (дизайн Открытая книга)</Template>
  <TotalTime>0</TotalTime>
  <Words>373</Words>
  <Application>Microsoft Office PowerPoint</Application>
  <PresentationFormat>Экран (4:3)</PresentationFormat>
  <Paragraphs>40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Agatha-Modern</vt:lpstr>
      <vt:lpstr>Arial</vt:lpstr>
      <vt:lpstr>Calibri</vt:lpstr>
      <vt:lpstr>Times New Roman</vt:lpstr>
      <vt:lpstr>Tw Cen MT</vt:lpstr>
      <vt:lpstr>Wingdings</vt:lpstr>
      <vt:lpstr>Wingdings 2</vt:lpstr>
      <vt:lpstr>Student presentation</vt:lpstr>
      <vt:lpstr>Алгоритм введения ФГОС ДО в детском саду</vt:lpstr>
      <vt:lpstr>План действий по введению ФГОС ДО в детском саду</vt:lpstr>
      <vt:lpstr>План действий по разработке ООП ДО на основе ФГОС ДО</vt:lpstr>
      <vt:lpstr>Алгоритм действий администрации и педагогов по эффективному взаимодействию детского сада с семьей.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2016-04-12T14:18:26Z</dcterms:created>
  <dcterms:modified xsi:type="dcterms:W3CDTF">2016-04-12T15:33:59Z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TC101671251049</vt:lpwstr>
  </property>
</Properties>
</file>