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616623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/>
                <a:ea typeface="Times New Roman"/>
              </a:rPr>
              <a:t>Краткосрочный </a:t>
            </a:r>
            <a:r>
              <a:rPr lang="ru-RU" i="1" dirty="0">
                <a:latin typeface="Times New Roman"/>
                <a:ea typeface="Times New Roman"/>
              </a:rPr>
              <a:t>исследовательский проект</a:t>
            </a:r>
            <a:r>
              <a:rPr lang="ru-RU" dirty="0">
                <a:latin typeface="Times New Roman"/>
                <a:ea typeface="Times New Roman"/>
              </a:rPr>
              <a:t> на тему «Почему для современного человека актуальны информационные ресурсы</a:t>
            </a:r>
            <a:r>
              <a:rPr lang="ru-RU" dirty="0" smtClean="0">
                <a:latin typeface="Times New Roman"/>
                <a:ea typeface="Times New Roman"/>
              </a:rPr>
              <a:t>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41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Что такое ИР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Как ИР используются в современном обществе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Важность ИР для разработки учебных пособий, материалов для ведения уроков. ИР в образовании.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0741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Выявить потенциальные возможности использования ИР в современном обществе</a:t>
            </a:r>
          </a:p>
          <a:p>
            <a:r>
              <a:rPr lang="ru-RU" dirty="0" smtClean="0"/>
              <a:t>Показать важность и существования ИР</a:t>
            </a:r>
          </a:p>
          <a:p>
            <a:r>
              <a:rPr lang="ru-RU" dirty="0" smtClean="0"/>
              <a:t>Раскрыть значимость ИР для педагогического общества</a:t>
            </a:r>
          </a:p>
          <a:p>
            <a:r>
              <a:rPr lang="ru-RU" dirty="0" smtClean="0"/>
              <a:t>Узнать, популярны ли ИР для молодежи</a:t>
            </a:r>
          </a:p>
          <a:p>
            <a:r>
              <a:rPr lang="ru-RU" dirty="0" smtClean="0"/>
              <a:t> Узнать, какой интернет ресурс пользуется наибольшим спросом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39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информации в Интернет пространстве, современной литературе</a:t>
            </a:r>
          </a:p>
          <a:p>
            <a:r>
              <a:rPr lang="ru-RU" dirty="0" smtClean="0"/>
              <a:t>Проведение </a:t>
            </a:r>
            <a:r>
              <a:rPr lang="ru-RU" dirty="0" err="1" smtClean="0"/>
              <a:t>соц.опросов</a:t>
            </a:r>
            <a:r>
              <a:rPr lang="ru-RU" dirty="0" smtClean="0"/>
              <a:t> среди молодежи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75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такое ИР, виды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/>
              <a:t>Информационные ресурсы</a:t>
            </a:r>
            <a:r>
              <a:rPr lang="ru-RU" dirty="0"/>
              <a:t> – отдельные документы и отдельные массивы документов, документы и массивы документов в информационных системах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Информационные ресурсы делятся на следующие группы.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I. По специфике возникновения: 1)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естественные, производственные, социально-экономические информационные ресурсы; 2)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созданные в результате интеллектуальной деятельности.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II. По сферам использования: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 </a:t>
            </a:r>
            <a:r>
              <a:rPr lang="ru-RU" dirty="0" smtClean="0"/>
              <a:t>научно-технические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 </a:t>
            </a:r>
            <a:r>
              <a:rPr lang="ru-RU" dirty="0" smtClean="0"/>
              <a:t>социально-экономические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 </a:t>
            </a:r>
            <a:r>
              <a:rPr lang="ru-RU" dirty="0" smtClean="0"/>
              <a:t>правовые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 </a:t>
            </a:r>
            <a:r>
              <a:rPr lang="ru-RU" dirty="0" smtClean="0"/>
              <a:t>культурные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 </a:t>
            </a:r>
            <a:r>
              <a:rPr lang="ru-RU" dirty="0" smtClean="0"/>
              <a:t>образовательные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 </a:t>
            </a:r>
            <a:r>
              <a:rPr lang="ru-RU" dirty="0" smtClean="0"/>
              <a:t>развлекательные </a:t>
            </a:r>
            <a:r>
              <a:rPr lang="ru-RU" dirty="0"/>
              <a:t>и т.д.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III. По принадлежности определенным субъектам: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 </a:t>
            </a:r>
            <a:r>
              <a:rPr lang="ru-RU" dirty="0" smtClean="0"/>
              <a:t>физическим </a:t>
            </a:r>
            <a:r>
              <a:rPr lang="ru-RU" dirty="0"/>
              <a:t>лицам;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 </a:t>
            </a:r>
            <a:r>
              <a:rPr lang="ru-RU" dirty="0" smtClean="0"/>
              <a:t>юридическим </a:t>
            </a:r>
            <a:r>
              <a:rPr lang="ru-RU" dirty="0"/>
              <a:t>лицам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3) </a:t>
            </a:r>
            <a:r>
              <a:rPr lang="ru-RU" dirty="0" smtClean="0"/>
              <a:t>государственным </a:t>
            </a:r>
            <a:r>
              <a:rPr lang="ru-RU" dirty="0"/>
              <a:t>органам власти и </a:t>
            </a:r>
            <a:r>
              <a:rPr lang="ru-RU" dirty="0" smtClean="0"/>
              <a:t>управления;</a:t>
            </a:r>
          </a:p>
          <a:p>
            <a:r>
              <a:rPr lang="ru-RU" dirty="0" smtClean="0"/>
              <a:t>4</a:t>
            </a:r>
            <a:r>
              <a:rPr lang="ru-RU" dirty="0"/>
              <a:t>) </a:t>
            </a:r>
            <a:r>
              <a:rPr lang="ru-RU" dirty="0" smtClean="0"/>
              <a:t>должностным </a:t>
            </a:r>
            <a:r>
              <a:rPr lang="ru-RU" dirty="0"/>
              <a:t>лицам;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 </a:t>
            </a:r>
            <a:r>
              <a:rPr lang="ru-RU" dirty="0" smtClean="0"/>
              <a:t>органам </a:t>
            </a:r>
            <a:r>
              <a:rPr lang="ru-RU" dirty="0"/>
              <a:t>местного самоуправления;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 </a:t>
            </a:r>
            <a:r>
              <a:rPr lang="ru-RU" dirty="0" smtClean="0"/>
              <a:t>общественным </a:t>
            </a:r>
            <a:r>
              <a:rPr lang="ru-RU" dirty="0"/>
              <a:t>объединениям;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) </a:t>
            </a:r>
            <a:r>
              <a:rPr lang="ru-RU" dirty="0" smtClean="0"/>
              <a:t>государству </a:t>
            </a:r>
            <a:r>
              <a:rPr lang="ru-RU" dirty="0"/>
              <a:t>в целом.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6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 и современное общество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Роль информационного ресурса в развитии современного общества огромна ведь газеты, радио, телевидение, мобильная связь и, конечно, Интернет - они формируют наше представление о мире.</a:t>
            </a:r>
          </a:p>
          <a:p>
            <a:r>
              <a:rPr lang="ru-RU" dirty="0"/>
              <a:t>Информационные ресурсы значительно упрощают нашу жизнь, делают ее более мобильной, способствуют высокой эффективности, выполняемой нами работой; в общем, они являются хорошим помощником в современной жизни общества.</a:t>
            </a:r>
          </a:p>
          <a:p>
            <a:r>
              <a:rPr lang="ru-RU" dirty="0"/>
              <a:t>Огромную роль в жизни современного общества играют информационные ресурсы </a:t>
            </a:r>
            <a:r>
              <a:rPr lang="ru-RU" dirty="0" err="1"/>
              <a:t>Internet</a:t>
            </a:r>
            <a:r>
              <a:rPr lang="ru-RU" dirty="0"/>
              <a:t>, ведь в основе сети </a:t>
            </a:r>
            <a:r>
              <a:rPr lang="ru-RU" dirty="0" err="1"/>
              <a:t>Internet</a:t>
            </a:r>
            <a:r>
              <a:rPr lang="ru-RU" dirty="0"/>
              <a:t> в первую очередь лежит доступ к огромным ресурсам информации. Появление тысяч новых сайтов и обновление уже имеющихся происходят ежедневно. Причем возможности сети так велики, что описание ряда существующих ресурсов дает лишь поверхностное, приближенное представление о них.</a:t>
            </a:r>
          </a:p>
          <a:p>
            <a:r>
              <a:rPr lang="ru-RU" dirty="0"/>
              <a:t>Каталог информационных ресурсов </a:t>
            </a:r>
            <a:r>
              <a:rPr lang="ru-RU" dirty="0" err="1"/>
              <a:t>Internet</a:t>
            </a:r>
            <a:r>
              <a:rPr lang="ru-RU" dirty="0"/>
              <a:t> описывает основные подходы к поиску и использованию информации в различных предметных областях: законодательстве и трудоустройстве, иммиграции и общении, культуре и искусстве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53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    Несмотря </a:t>
            </a:r>
            <a:r>
              <a:rPr lang="ru-RU" sz="1200" dirty="0"/>
              <a:t>на известные трудности перестройки системы образования с учетом социальных факторов и тенденций в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современной науке и экономике, последовательно реализуется стратегия перехода учебного процесса и управления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образованием на новые методы использования информационных технологий. Наша высшая и общеобразовательная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школа успешно преодолевает барьер новейших программно-технических средств информатизации образования. Это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происходит как в результате усилий педагогических коллективов, так и вследствие возрастающей инициативы учащихся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и студентов, которые, даже опережая старшее поколение, чувствуют себя уже участниками информационного общества.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Все это хорошо. Однако, такое стремительное развитие информатизации образования явно обнаруживает </a:t>
            </a:r>
            <a:r>
              <a:rPr lang="ru-RU" sz="1200" dirty="0" err="1"/>
              <a:t>недостаточ</a:t>
            </a:r>
            <a:r>
              <a:rPr lang="ru-RU" sz="1200" dirty="0"/>
              <a:t>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err="1"/>
              <a:t>ность</a:t>
            </a:r>
            <a:r>
              <a:rPr lang="ru-RU" sz="1200" dirty="0"/>
              <a:t> информационных ресурсов, которые мы просто еще не успели за короткий период создать для различных уровней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образования. Необходимый для этого интеллектуальный труд требует большего времени, большего опыта, </a:t>
            </a:r>
            <a:r>
              <a:rPr lang="ru-RU" sz="1200" dirty="0" err="1"/>
              <a:t>трансфор</a:t>
            </a:r>
            <a:r>
              <a:rPr lang="ru-RU" sz="1200" dirty="0"/>
              <a:t>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err="1"/>
              <a:t>мации</a:t>
            </a:r>
            <a:r>
              <a:rPr lang="ru-RU" sz="1200" dirty="0"/>
              <a:t> способов представления знаний, развития новых технологий обучения на основе современного инструментария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информатики. Можно сказать, что важность этого обстоятельства учитывается в университетах и школах. Это видно из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характера и объема публикаций в специализированных научно-методических журналах «Педагогическая информатика»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и «Информатизация образования и науки», издаваемых Институтом информатизации образования РАО и институтом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«</a:t>
            </a:r>
            <a:r>
              <a:rPr lang="ru-RU" sz="1200" dirty="0" err="1"/>
              <a:t>Информика</a:t>
            </a:r>
            <a:r>
              <a:rPr lang="ru-RU" sz="1200" dirty="0"/>
              <a:t>» при участии Академии информатизации образования. В равной мере эта тенденция проявляется и в тру-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err="1"/>
              <a:t>дах</a:t>
            </a:r>
            <a:r>
              <a:rPr lang="ru-RU" sz="1200" dirty="0"/>
              <a:t> регулярно проводимых всероссийских и международных конференций «Информационные ресурсы в образовании»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(г. Нижневартовск) и «Электронные ресурсы в непрерывном образовании» (г. Ростов-на-Дону). Следует подчеркнуть,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что именно эти конференции позволяют нам проводить генеральный смотр результатов большой работы, проводимой в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университетах, региональных структурах образования, в различных фирмах-разработчиках, охотно демонстрирующих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свои новые решения для специалистов системы образования.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/>
              <a:t>Можно отметить здесь несколько важнейших направлений </a:t>
            </a:r>
          </a:p>
        </p:txBody>
      </p:sp>
    </p:spTree>
    <p:extLst>
      <p:ext uri="{BB962C8B-B14F-4D97-AF65-F5344CB8AC3E}">
        <p14:creationId xmlns:p14="http://schemas.microsoft.com/office/powerpoint/2010/main" val="297766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Соц. Опрос.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информационным ресурсом вы пользуетесь чаще всего?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144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551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Краткосрочный исследовательский проект на тему «Почему для современного человека актуальны информационные ресурсы?»</vt:lpstr>
      <vt:lpstr>План:</vt:lpstr>
      <vt:lpstr>Цели и задачи проекта:</vt:lpstr>
      <vt:lpstr>План реализации</vt:lpstr>
      <vt:lpstr>1. Что такое ИР, виды</vt:lpstr>
      <vt:lpstr>ИР и современное общество</vt:lpstr>
      <vt:lpstr>ИР в образовании</vt:lpstr>
      <vt:lpstr>Соц. Опрос.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исследовательский проект на тему «Почему для современного человека актуальны информационные ресурсы?»</dc:title>
  <dc:creator>123</dc:creator>
  <cp:lastModifiedBy>123</cp:lastModifiedBy>
  <cp:revision>3</cp:revision>
  <dcterms:created xsi:type="dcterms:W3CDTF">2014-10-12T12:52:06Z</dcterms:created>
  <dcterms:modified xsi:type="dcterms:W3CDTF">2014-10-12T15:33:28Z</dcterms:modified>
</cp:coreProperties>
</file>