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1A302-0AF1-4F8C-B903-BA579BC2E1CC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26321-3F34-4EBE-B05F-D4AD14108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9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04BA-35A4-4F9F-A455-2F65C0703DF7}" type="datetime1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1F9E-93DD-4845-987D-5B1EA3EEBFC6}" type="datetime1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F541-A5C6-4F1C-BE3B-D074E7E733C5}" type="datetime1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0E3-5F16-40C5-A621-C0809BDE3CB0}" type="datetime1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6AA1-CF07-4CDF-B966-1E1B6BA3AE8D}" type="datetime1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E3F9-01E9-45A6-8C45-9F2A2862BE77}" type="datetime1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1723-3A2E-485F-9179-4CD013E55A33}" type="datetime1">
              <a:rPr lang="ru-RU" smtClean="0"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5EDC-B552-4F8A-9FDF-F385EE466F38}" type="datetime1">
              <a:rPr lang="ru-RU" smtClean="0"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0D5D-294B-41C0-A35E-F9EF55CA488F}" type="datetime1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B03A-0811-41CB-9902-66AF475EBAC3}" type="datetime1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F028-9032-4484-B670-FE7BDEBB9085}" type="datetime1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1525-EF2E-410E-8CD1-06764D5A236A}" type="datetime1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0" y="16380"/>
            <a:ext cx="9154050" cy="6841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775" y="2249465"/>
            <a:ext cx="7772400" cy="1470025"/>
          </a:xfrm>
        </p:spPr>
        <p:txBody>
          <a:bodyPr/>
          <a:lstStyle/>
          <a:p>
            <a:r>
              <a:rPr lang="ru-RU" i="1" dirty="0" err="1" smtClean="0">
                <a:solidFill>
                  <a:schemeClr val="bg1"/>
                </a:solidFill>
              </a:rPr>
              <a:t>Презентуля</a:t>
            </a:r>
            <a:r>
              <a:rPr lang="ru-RU" i="1" dirty="0" smtClean="0">
                <a:solidFill>
                  <a:schemeClr val="bg1"/>
                </a:solidFill>
              </a:rPr>
              <a:t> на тему: </a:t>
            </a:r>
            <a:r>
              <a:rPr lang="ru-RU" dirty="0" smtClean="0">
                <a:solidFill>
                  <a:schemeClr val="bg1"/>
                </a:solidFill>
              </a:rPr>
              <a:t>«Сейсмограф»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036496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Выполнила:  </a:t>
            </a:r>
            <a:r>
              <a:rPr lang="ru-RU" sz="1800" dirty="0" err="1" smtClean="0">
                <a:solidFill>
                  <a:schemeClr val="bg1"/>
                </a:solidFill>
              </a:rPr>
              <a:t>Сагалаева</a:t>
            </a:r>
            <a:r>
              <a:rPr lang="ru-RU" sz="1800" dirty="0" smtClean="0">
                <a:solidFill>
                  <a:schemeClr val="bg1"/>
                </a:solidFill>
              </a:rPr>
              <a:t> Анастасия Вячеславовна,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Чаб-11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Проверила: Котова Жанна Сергеевна, </a:t>
            </a:r>
            <a:r>
              <a:rPr lang="ru-RU" sz="1800" dirty="0" err="1" smtClean="0">
                <a:solidFill>
                  <a:schemeClr val="bg1"/>
                </a:solidFill>
              </a:rPr>
              <a:t>лао</a:t>
            </a:r>
            <a:r>
              <a:rPr lang="ru-RU" sz="1800" dirty="0" smtClean="0">
                <a:solidFill>
                  <a:schemeClr val="bg1"/>
                </a:solidFill>
              </a:rPr>
              <a:t> ши</a:t>
            </a:r>
          </a:p>
          <a:p>
            <a:pPr algn="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62373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Волгоград, 2014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993483"/>
            <a:ext cx="758825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87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Zhang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Heng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1"/>
            <a:ext cx="2160240" cy="273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16831"/>
            <a:ext cx="2016224" cy="273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16831"/>
            <a:ext cx="2016224" cy="273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76" y="5013176"/>
            <a:ext cx="756084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ru-RU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Чжан</a:t>
            </a:r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Хэн</a:t>
            </a: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(78 — 139), иначе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Пин-цзы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родился в городе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Шицяо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округа Се, области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Наньян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(25 км к северу от сегодняшнего города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Наньян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провинции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Хэнань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8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799"/>
            <a:ext cx="3600400" cy="2705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092" y="384473"/>
            <a:ext cx="489781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ja-JP" alt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地震仪 </a:t>
            </a:r>
            <a:r>
              <a:rPr lang="en-US" altLang="ja-JP" sz="5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dìzhènyí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93898"/>
            <a:ext cx="3809570" cy="2699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4797152"/>
            <a:ext cx="806489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/>
              <a:t>   В </a:t>
            </a:r>
            <a:r>
              <a:rPr lang="ru-RU" sz="2000" b="1" i="1" dirty="0"/>
              <a:t>132 году </a:t>
            </a:r>
            <a:r>
              <a:rPr lang="ru-RU" sz="2000" b="1" i="1" dirty="0" err="1"/>
              <a:t>Чжан</a:t>
            </a:r>
            <a:r>
              <a:rPr lang="ru-RU" sz="2000" b="1" i="1" dirty="0"/>
              <a:t> </a:t>
            </a:r>
            <a:r>
              <a:rPr lang="ru-RU" sz="2000" b="1" i="1" dirty="0" err="1"/>
              <a:t>Хэн</a:t>
            </a:r>
            <a:r>
              <a:rPr lang="ru-RU" sz="2000" b="1" i="1" dirty="0"/>
              <a:t> изобрел сейсмограф </a:t>
            </a:r>
            <a:r>
              <a:rPr lang="ru-RU" sz="2000" b="1" i="1" dirty="0" err="1"/>
              <a:t>Хоуфэн</a:t>
            </a:r>
            <a:r>
              <a:rPr lang="ru-RU" sz="2000" b="1" i="1" dirty="0"/>
              <a:t>, который был сделан из тонкой меди в форме сосуда для вина.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1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8348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…из жизни Китая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12961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i="1" dirty="0">
                <a:latin typeface="Century" panose="02040604050505020304" pitchFamily="18" charset="0"/>
                <a:cs typeface="Aharoni" panose="02010803020104030203" pitchFamily="2" charset="-79"/>
              </a:rPr>
              <a:t>3 августа 2014 года в 16 часов, 30 минут, 10 секунд в Китае, в провинции </a:t>
            </a:r>
            <a:r>
              <a:rPr lang="ru-RU" sz="2000" i="1" dirty="0" err="1">
                <a:latin typeface="Century" panose="02040604050505020304" pitchFamily="18" charset="0"/>
                <a:cs typeface="Aharoni" panose="02010803020104030203" pitchFamily="2" charset="-79"/>
              </a:rPr>
              <a:t>Юньнань</a:t>
            </a:r>
            <a:r>
              <a:rPr lang="ru-RU" sz="2000" i="1" dirty="0">
                <a:latin typeface="Century" panose="02040604050505020304" pitchFamily="18" charset="0"/>
                <a:cs typeface="Aharoni" panose="02010803020104030203" pitchFamily="2" charset="-79"/>
              </a:rPr>
              <a:t>, уезд </a:t>
            </a:r>
            <a:r>
              <a:rPr lang="ru-RU" sz="2000" i="1" dirty="0" err="1">
                <a:latin typeface="Century" panose="02040604050505020304" pitchFamily="18" charset="0"/>
                <a:cs typeface="Aharoni" panose="02010803020104030203" pitchFamily="2" charset="-79"/>
              </a:rPr>
              <a:t>Лудянь</a:t>
            </a:r>
            <a:r>
              <a:rPr lang="ru-RU" sz="2000" i="1" dirty="0">
                <a:latin typeface="Century" panose="02040604050505020304" pitchFamily="18" charset="0"/>
                <a:cs typeface="Aharoni" panose="02010803020104030203" pitchFamily="2" charset="-79"/>
              </a:rPr>
              <a:t>, произошло </a:t>
            </a:r>
            <a:r>
              <a:rPr lang="ru-RU" sz="2000" i="1" dirty="0" err="1">
                <a:latin typeface="Century" panose="02040604050505020304" pitchFamily="18" charset="0"/>
                <a:cs typeface="Aharoni" panose="02010803020104030203" pitchFamily="2" charset="-79"/>
              </a:rPr>
              <a:t>Лудяньское</a:t>
            </a:r>
            <a:r>
              <a:rPr lang="ru-RU" sz="2000" i="1" dirty="0">
                <a:latin typeface="Century" panose="02040604050505020304" pitchFamily="18" charset="0"/>
                <a:cs typeface="Aharoni" panose="02010803020104030203" pitchFamily="2" charset="-79"/>
              </a:rPr>
              <a:t> землетрясение магнитудой </a:t>
            </a:r>
            <a:r>
              <a:rPr lang="ru-RU" sz="2000" i="1" dirty="0" smtClean="0">
                <a:latin typeface="Century" panose="02040604050505020304" pitchFamily="18" charset="0"/>
                <a:cs typeface="Aharoni" panose="02010803020104030203" pitchFamily="2" charset="-79"/>
              </a:rPr>
              <a:t>6,1, </a:t>
            </a:r>
            <a:r>
              <a:rPr lang="ru-RU" sz="2000" i="1" dirty="0">
                <a:latin typeface="Century" panose="02040604050505020304" pitchFamily="18" charset="0"/>
                <a:cs typeface="Aharoni" panose="02010803020104030203" pitchFamily="2" charset="-79"/>
              </a:rPr>
              <a:t>позже по уточненным данным магнитуда составила </a:t>
            </a:r>
            <a:r>
              <a:rPr lang="ru-RU" sz="2000" i="1" dirty="0" smtClean="0">
                <a:latin typeface="Century" panose="02040604050505020304" pitchFamily="18" charset="0"/>
                <a:cs typeface="Aharoni" panose="02010803020104030203" pitchFamily="2" charset="-79"/>
              </a:rPr>
              <a:t>6,5. </a:t>
            </a:r>
            <a:endParaRPr lang="ru-RU" sz="2000" i="1" dirty="0"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3912096" cy="29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3912096" cy="29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6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Сейсмограф на Луне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616624" cy="382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5517231"/>
            <a:ext cx="56166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Сейсмограф </a:t>
            </a:r>
            <a:r>
              <a:rPr lang="ru-RU" b="1" dirty="0"/>
              <a:t>и оборудование для активного сейсмического эксперимента доставленные на Луну «Аполлоном-16</a:t>
            </a:r>
            <a:r>
              <a:rPr lang="ru-RU" b="1" dirty="0" smtClean="0"/>
              <a:t>».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8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Электронный сейсмограф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4961525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9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54868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ВСЕЕЕЕЕЕЕЕЕ ХВАТИТ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700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64</TotalTime>
  <Words>154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Презентуля на тему: «Сейсмограф»</vt:lpstr>
      <vt:lpstr>Zhang Heng</vt:lpstr>
      <vt:lpstr>地震仪 dìzhènyí</vt:lpstr>
      <vt:lpstr>…из жизни Китая</vt:lpstr>
      <vt:lpstr>Сейсмограф на Луне</vt:lpstr>
      <vt:lpstr>Электронный сейсмограф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Презентуля на тему: «Сейсмограф»</dc:title>
  <dc:creator>123</dc:creator>
  <cp:lastModifiedBy>123</cp:lastModifiedBy>
  <cp:revision>6</cp:revision>
  <dcterms:created xsi:type="dcterms:W3CDTF">2014-12-11T06:33:26Z</dcterms:created>
  <dcterms:modified xsi:type="dcterms:W3CDTF">2014-12-11T07:48:22Z</dcterms:modified>
</cp:coreProperties>
</file>