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C5EF1-76CF-482D-9CE1-67E980DEDC4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DEC33-743C-4355-BCE0-2184272CC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C5EF1-76CF-482D-9CE1-67E980DEDC4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DEC33-743C-4355-BCE0-2184272CC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C5EF1-76CF-482D-9CE1-67E980DEDC4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DEC33-743C-4355-BCE0-2184272CC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C5EF1-76CF-482D-9CE1-67E980DEDC4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DEC33-743C-4355-BCE0-2184272CC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C5EF1-76CF-482D-9CE1-67E980DEDC4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DEC33-743C-4355-BCE0-2184272CC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C5EF1-76CF-482D-9CE1-67E980DEDC4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DEC33-743C-4355-BCE0-2184272CC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C5EF1-76CF-482D-9CE1-67E980DEDC4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DEC33-743C-4355-BCE0-2184272CC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C5EF1-76CF-482D-9CE1-67E980DEDC4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DEC33-743C-4355-BCE0-2184272CC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C5EF1-76CF-482D-9CE1-67E980DEDC4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DEC33-743C-4355-BCE0-2184272CC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C5EF1-76CF-482D-9CE1-67E980DEDC4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DEC33-743C-4355-BCE0-2184272CC8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C5EF1-76CF-482D-9CE1-67E980DEDC4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DEC33-743C-4355-BCE0-2184272CC82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9C5EF1-76CF-482D-9CE1-67E980DEDC43}" type="datetimeFigureOut">
              <a:rPr lang="ru-RU" smtClean="0"/>
              <a:t>26.11.2016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FDEC33-743C-4355-BCE0-2184272CC8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Условия организации работы над проектом</a:t>
            </a:r>
            <a:endParaRPr lang="ru-RU" dirty="0"/>
          </a:p>
        </p:txBody>
      </p:sp>
      <p:pic>
        <p:nvPicPr>
          <p:cNvPr id="23554" name="Picture 2" descr="http://g.infor.pl/wj/portal/_wspolne/pliki_infornext/194000/fotolia_17883710_subscription_xl_800x600_1949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3072" t="8820" r="11765" b="8021"/>
          <a:stretch>
            <a:fillRect/>
          </a:stretch>
        </p:blipFill>
        <p:spPr bwMode="auto">
          <a:xfrm>
            <a:off x="539552" y="3832870"/>
            <a:ext cx="2664296" cy="2548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Учебные пособия и другие материалы, отобранные в соответствии с их полезностью для самостоятельных занятий.</a:t>
            </a:r>
          </a:p>
          <a:p>
            <a:endParaRPr lang="ru-RU" dirty="0"/>
          </a:p>
        </p:txBody>
      </p:sp>
      <p:pic>
        <p:nvPicPr>
          <p:cNvPr id="27650" name="Picture 2" descr="https://prv2.lori-images.net/3d-chelovechki-sobirayut-bolshoi-kub-iz-tsvetnyh-0007006106-previe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842" b="16001"/>
          <a:stretch>
            <a:fillRect/>
          </a:stretch>
        </p:blipFill>
        <p:spPr bwMode="auto">
          <a:xfrm>
            <a:off x="3635896" y="2060848"/>
            <a:ext cx="4505325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Презентацию выполнила,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ru-RU" dirty="0" smtClean="0"/>
              <a:t>тудентка гр. Д-ДБ-41</a:t>
            </a:r>
          </a:p>
          <a:p>
            <a:pPr>
              <a:buNone/>
            </a:pPr>
            <a:r>
              <a:rPr lang="ru-RU" dirty="0" err="1" smtClean="0"/>
              <a:t>Бизюкина</a:t>
            </a:r>
            <a:r>
              <a:rPr lang="ru-RU" dirty="0" smtClean="0"/>
              <a:t> А.Ю.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2505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Профессионализм </a:t>
            </a:r>
            <a:r>
              <a:rPr lang="ru-RU" dirty="0" smtClean="0"/>
              <a:t>педагога, </a:t>
            </a:r>
            <a:r>
              <a:rPr lang="ru-RU" dirty="0" smtClean="0"/>
              <a:t>знание им особенностей проектной методики, осознание широких возможностей развития </a:t>
            </a:r>
            <a:r>
              <a:rPr lang="ru-RU" dirty="0" smtClean="0"/>
              <a:t>учащихся </a:t>
            </a:r>
            <a:r>
              <a:rPr lang="ru-RU" dirty="0" smtClean="0"/>
              <a:t>в процессе проектной деятельности.</a:t>
            </a:r>
          </a:p>
          <a:p>
            <a:endParaRPr lang="ru-RU" dirty="0"/>
          </a:p>
        </p:txBody>
      </p:sp>
      <p:pic>
        <p:nvPicPr>
          <p:cNvPr id="35842" name="Picture 2" descr="http://test.video4website.ru/wp-content/uploads/2012/09/professional-e1348257266812-278x3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297594"/>
            <a:ext cx="3296022" cy="3556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Обучение учащихся технологии проектной деятельности (умению определять цель, задачи, видеть предмет исследования, выдвигать гипотезу, планировать собственную деятельность и деятельность своих товарищей). Способность четко, систематически выполнять спланированную работу, что является непременным условием для развития школьников, участвующих в реализации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Стремление учащихся участвовать в работе над проектом; определенный уровень владения знаниями по предмету; движение в </a:t>
            </a:r>
            <a:r>
              <a:rPr lang="ru-RU" dirty="0" err="1" smtClean="0"/>
              <a:t>общеучебном</a:t>
            </a:r>
            <a:r>
              <a:rPr lang="ru-RU" dirty="0" smtClean="0"/>
              <a:t> интеллектуальном развитии.</a:t>
            </a:r>
          </a:p>
          <a:p>
            <a:endParaRPr lang="ru-RU" dirty="0"/>
          </a:p>
        </p:txBody>
      </p:sp>
      <p:pic>
        <p:nvPicPr>
          <p:cNvPr id="33794" name="Picture 2" descr="http://btimes.ru/sites/default/files/styles/full_article/public/moj-uspeh_4.jpg?itok=_yNRnJk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2820109"/>
            <a:ext cx="4676800" cy="3094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Начатую совместную работу </a:t>
            </a:r>
            <a:r>
              <a:rPr lang="ru-RU" dirty="0" smtClean="0"/>
              <a:t>педагога и </a:t>
            </a:r>
            <a:r>
              <a:rPr lang="ru-RU" dirty="0" smtClean="0"/>
              <a:t>учащихся по проекту следует доводить до конца, поэтапно </a:t>
            </a:r>
            <a:r>
              <a:rPr lang="ru-RU" dirty="0" smtClean="0"/>
              <a:t>согласуя </a:t>
            </a:r>
            <a:r>
              <a:rPr lang="ru-RU" dirty="0" smtClean="0"/>
              <a:t>ее промежуточные результаты.</a:t>
            </a:r>
          </a:p>
          <a:p>
            <a:endParaRPr lang="ru-RU" dirty="0"/>
          </a:p>
        </p:txBody>
      </p:sp>
      <p:pic>
        <p:nvPicPr>
          <p:cNvPr id="32770" name="Picture 2" descr="https://im1-tub-ru.yandex.net/i?id=a9e54bfb304389e4a53683ea035915f8&amp;n=33&amp;h=215&amp;w=3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1210" y="2492896"/>
            <a:ext cx="4807446" cy="3200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Доступность информации о ходе проекта.</a:t>
            </a:r>
          </a:p>
          <a:p>
            <a:endParaRPr lang="ru-RU" dirty="0"/>
          </a:p>
        </p:txBody>
      </p:sp>
      <p:pic>
        <p:nvPicPr>
          <p:cNvPr id="31746" name="Picture 2" descr="https://im1-tub-ru.yandex.net/i?id=136547189f5f4ab47aec848b7e02b023&amp;n=33&amp;h=215&amp;w=2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048677"/>
            <a:ext cx="4433292" cy="3356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ru-RU" dirty="0" smtClean="0"/>
              <a:t>олжна </a:t>
            </a:r>
            <a:r>
              <a:rPr lang="ru-RU" dirty="0" smtClean="0"/>
              <a:t>быть обширная библиотека - </a:t>
            </a:r>
            <a:r>
              <a:rPr lang="ru-RU" dirty="0" err="1" smtClean="0"/>
              <a:t>медиатека</a:t>
            </a:r>
            <a:r>
              <a:rPr lang="ru-RU" dirty="0" smtClean="0"/>
              <a:t>, в любую минуту доступная ученикам и </a:t>
            </a:r>
            <a:r>
              <a:rPr lang="ru-RU" dirty="0" smtClean="0"/>
              <a:t>педагогам.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22" name="Picture 2" descr="https://im0-tub-ru.yandex.net/i?id=4a804ed1d584c6ecc9bb3335c161eec8&amp;n=33&amp;h=215&amp;w=2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2420887"/>
            <a:ext cx="3416027" cy="34160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Внутри и </a:t>
            </a:r>
            <a:r>
              <a:rPr lang="ru-RU" dirty="0" smtClean="0"/>
              <a:t>вне помещения </a:t>
            </a:r>
            <a:r>
              <a:rPr lang="ru-RU" dirty="0" smtClean="0"/>
              <a:t>должны быть уголки, где дети могут работать индивидуально или в небольших группах (в частности, ребята могут пользоваться коридорами, где тоже можно устроить рабочие уголки).</a:t>
            </a:r>
          </a:p>
          <a:p>
            <a:endParaRPr lang="ru-RU" dirty="0"/>
          </a:p>
        </p:txBody>
      </p:sp>
      <p:pic>
        <p:nvPicPr>
          <p:cNvPr id="29700" name="Picture 4" descr="http://i3.imageban.ru/out/2012/07/19/58d08f101f2a8f9fcfd4c03ecb9e19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284984"/>
            <a:ext cx="3036590" cy="3036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Наличие </a:t>
            </a:r>
            <a:r>
              <a:rPr lang="ru-RU" dirty="0" smtClean="0"/>
              <a:t>справочной литературы и материалов для самопроверки.</a:t>
            </a:r>
          </a:p>
          <a:p>
            <a:endParaRPr lang="ru-RU" dirty="0"/>
          </a:p>
        </p:txBody>
      </p:sp>
      <p:pic>
        <p:nvPicPr>
          <p:cNvPr id="28674" name="Picture 2" descr="http://www.transferbusinessonline.com/wp-content/uploads/2014/07/3D-Women-Presentation-01-1024x10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268760"/>
            <a:ext cx="446449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200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Условия организации работы над проектом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организации работы над проектом</dc:title>
  <dc:creator>777</dc:creator>
  <cp:lastModifiedBy>777</cp:lastModifiedBy>
  <cp:revision>10</cp:revision>
  <dcterms:created xsi:type="dcterms:W3CDTF">2016-11-26T16:32:21Z</dcterms:created>
  <dcterms:modified xsi:type="dcterms:W3CDTF">2016-11-26T18:06:36Z</dcterms:modified>
</cp:coreProperties>
</file>