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az-Cyrl-AZ" altLang="zh-CN" dirty="0" smtClean="0">
                <a:solidFill>
                  <a:srgbClr val="00B0F0"/>
                </a:solidFill>
              </a:rPr>
              <a:t>Мой любимый Китай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929322" y="5072074"/>
            <a:ext cx="2928958" cy="614370"/>
          </a:xfrm>
        </p:spPr>
        <p:txBody>
          <a:bodyPr/>
          <a:lstStyle/>
          <a:p>
            <a:r>
              <a:rPr lang="az-Cyrl-AZ" altLang="zh-CN" dirty="0" smtClean="0">
                <a:solidFill>
                  <a:srgbClr val="0070C0"/>
                </a:solidFill>
              </a:rPr>
              <a:t>Инна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университет - Чанчунь университет</a:t>
            </a:r>
            <a:br>
              <a:rPr lang="ru-RU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Чанчунь, Цзилинь провинциальные университеты полный рабочий день всесторонний университет, расположенный в Северной Spring City, городе Чанчунь, существующих трех кампусов, с общей площадью 1129000 квадратных метров. Отдел стрит и спутниковое кампус расположен в Народной транспортной развязки, охватывающих 318 000 квадратных метров; Запад Кампус-роуд находится в западной части спутника, охватывающих 99 600 квадратных метров; Восток кампус расположен в пейзаж соответствует Лотоса Mountain Scenic Area, охватывающих 711 300 квадратных футов метров.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42918"/>
            <a:ext cx="8929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1987 года бывшего Государственного Совета утверждении образования, бывшего университета Цзилинь, Цзилинь Электромеханический колледж, Чанчунь колледжа иностранных языков, Чанчунь университета четыре профессиональные школы объединились в новый Чанчунь университет. Школа «отлично» приводит Национальная оценка Вузовский 2006. 2013 был тридцатым заседание ученых степеней Комитета Государственного Совета для рассмотрения и утверждения, школа стала предоставление степень блок магистра, и машиностроение, пищевая науки и техники и в области делового администрирования с трех дисциплин был утвержден в качестве степени дисциплин магистра.</a:t>
            </a:r>
            <a:endParaRPr lang="ru-RU" sz="24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Чанчунь университет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endParaRPr lang="zh-CN" altLang="en-US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内容占位符 3" descr="20098211741374604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071546"/>
            <a:ext cx="7404429" cy="5572945"/>
          </a:xfrm>
        </p:spPr>
      </p:pic>
    </p:spTree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xin_143110527154356259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00042"/>
            <a:ext cx="7500990" cy="600079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3000003353481238496535464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928670"/>
            <a:ext cx="7143779" cy="5357834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14678" y="2714620"/>
            <a:ext cx="24801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Batang" pitchFamily="18" charset="-127"/>
                <a:ea typeface="Batang" pitchFamily="18" charset="-127"/>
              </a:rPr>
              <a:t>спасибо</a:t>
            </a:r>
            <a:endParaRPr lang="zh-CN" altLang="en-US" sz="48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Китай</a:t>
            </a:r>
            <a:endParaRPr lang="zh-CN" altLang="en-US" sz="24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Китайский (Китай) , расположенный в Восточной Азии , является китайская цивилизация в качестве основного основе китайской культуры в Хан этнического единства в качестве основных международных непатентованных китайском . Внутри каждой этнической территории Китая называют китайцев , дракон является символом китайской нации.</a:t>
            </a:r>
            <a:br>
              <a:rPr lang="ru-RU" sz="1600" dirty="0" smtClean="0">
                <a:latin typeface="Batang" pitchFamily="18" charset="-127"/>
                <a:ea typeface="Batang" pitchFamily="18" charset="-127"/>
              </a:rPr>
            </a:br>
            <a:r>
              <a:rPr lang="ru-RU" sz="1600" dirty="0" smtClean="0">
                <a:latin typeface="Batang" pitchFamily="18" charset="-127"/>
                <a:ea typeface="Batang" pitchFamily="18" charset="-127"/>
              </a:rPr>
              <a:t>Китай является одним из четырех мировых древних цивилизаций , имеет долгую историю, начиная около 5000 лет назад , в регионе Центральной равнине , как в центре поселка стал превращаться в национальной организации и династий , а затем разработаны на основе многих династий , более длительный срок Там династии Ся , Шан , Чжоу , Хань, Цзинь, Тан, Сун , Юань, Мин и Цин . Центральной равнине и северной кочевой истории постоянно обменивается , экспедиции, многие этнические китайцы слияние стать . После революции в начале 20 века , китайский монархия уйти со сцены истории , заменен республики. После 1949 образования КНР , материковой части Китая , чтобы установить форму правления конгресс системы народа. Китай имеет красочный народную культуру , традиционный вид искусства поэзии , драматургии, каллиграфии и живописи , например, праздника Весны , Праздник фонарей , День Уборки Могилы , Праздник лодок-драконов , Праздник середины осени , Праздник двойной девятки и другой важной традиционного фестиваля в Китае.</a:t>
            </a:r>
          </a:p>
          <a:p>
            <a:endParaRPr lang="zh-CN" altLang="en-US" sz="1800" dirty="0"/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Разных городах Китая </a:t>
            </a: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фотографий</a:t>
            </a:r>
            <a:r>
              <a:rPr lang="ru-RU" dirty="0" smtClean="0"/>
              <a:t/>
            </a:r>
            <a:br>
              <a:rPr lang="ru-RU" dirty="0" smtClean="0"/>
            </a:br>
            <a:endParaRPr lang="zh-CN" altLang="en-US" dirty="0"/>
          </a:p>
        </p:txBody>
      </p:sp>
      <p:pic>
        <p:nvPicPr>
          <p:cNvPr id="5" name="内容占位符 4" descr="013000002402731230203258071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071678"/>
            <a:ext cx="4498635" cy="2996412"/>
          </a:xfrm>
        </p:spPr>
      </p:pic>
      <p:sp>
        <p:nvSpPr>
          <p:cNvPr id="4" name="矩形 3"/>
          <p:cNvSpPr/>
          <p:nvPr/>
        </p:nvSpPr>
        <p:spPr>
          <a:xfrm>
            <a:off x="928662" y="928670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Пекин</a:t>
            </a:r>
            <a:endParaRPr lang="zh-CN" altLang="en-US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图片 5" descr="013000002541551252323118672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143380"/>
            <a:ext cx="4019093" cy="247174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Шанхай</a:t>
            </a:r>
            <a:endParaRPr lang="zh-CN" altLang="en-US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内容占位符 3" descr="50da81cb39dbb6fd8ef52f4b0924ab18972b373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357298"/>
            <a:ext cx="7358114" cy="5209800"/>
          </a:xfrm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Шэньчжэнь</a:t>
            </a:r>
            <a:endParaRPr lang="zh-CN" altLang="en-US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内容占位符 3" descr="1_20111025011056_MzczYmM0YjQwNDVmODIyMjhhZDRiMjI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571612"/>
            <a:ext cx="7535020" cy="5011541"/>
          </a:xfrm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Мой город - Чанчунь</a:t>
            </a:r>
            <a:r>
              <a:rPr lang="ru-RU" dirty="0" smtClean="0"/>
              <a:t/>
            </a:r>
            <a:br>
              <a:rPr lang="ru-RU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Чанчунь, столице провинции Цзилинь, Северо-Восточный Китай, одной центральной части города к югу от провинциального административного уровня. Отель расположен в центре Северо-Восточной Азии, известный как «Северный весны». Крупнейший китайский город автомобильная промышленность, площадь застройки во втором по величине городе Северо-Восточной Китая, Китай построил площадь тринадцатый по величине город. Национальный цивилизованного города, Национальный здравоохранения города. Мировые пятьсот компаний Китай Первая автомобильная группа и "новым колыбелью китайской фильма" Чанчунь Film Group находится здесь. Китая автомобиль, кинематографические, оптические, фармацевтической и других отраслей промышленности на родине пассажирских. Детройт наслаждался Восток, Orient Лос-Анджелес. Чанчунь, город имеет наследие современной архитектуры и один из многих глубокой "Маньчжоу-Го» период, четырех китайских города-сада.</a:t>
            </a:r>
            <a:endParaRPr lang="ru-RU" sz="900" b="1" dirty="0" smtClean="0">
              <a:latin typeface="Batang" pitchFamily="18" charset="-127"/>
              <a:ea typeface="Batang" pitchFamily="18" charset="-127"/>
            </a:endParaRPr>
          </a:p>
          <a:p>
            <a:endParaRPr lang="zh-CN" altLang="en-US" sz="900" b="1" dirty="0"/>
          </a:p>
        </p:txBody>
      </p:sp>
    </p:spTree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282" y="785794"/>
            <a:ext cx="8929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Чанчунь является знаменитый Motor City, Фильм Город, Форест Сити, скульптура Город, Университет Сити, научный и культурный город, зеленый город. Чанчунь является прибрежным открытых городов вдоль границы наслаждаясь национальных стратегий Changjitu и национальные льготные политики, связанные с прибрежных открытых городов</a:t>
            </a:r>
            <a:endParaRPr lang="ru-RU" sz="32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Чанчунь</a:t>
            </a:r>
            <a:endParaRPr lang="zh-CN" altLang="en-US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内容占位符 5" descr="5923261_135709647193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Чанчунь</a:t>
            </a:r>
            <a:endParaRPr lang="zh-CN" altLang="en-US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内容占位符 3" descr="3812b31bb051f8193eca7b89dbb44aed2f738bd4b21cc73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500174"/>
            <a:ext cx="8215370" cy="5043510"/>
          </a:xfrm>
        </p:spPr>
      </p:pic>
    </p:spTree>
  </p:cSld>
  <p:clrMapOvr>
    <a:masterClrMapping/>
  </p:clrMapOvr>
  <p:transition spd="slow">
    <p:split dir="in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412</Words>
  <PresentationFormat>全屏显示(4:3)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Мой любимый Китай</vt:lpstr>
      <vt:lpstr>Китай</vt:lpstr>
      <vt:lpstr>Разных городах Китая фотографий </vt:lpstr>
      <vt:lpstr>Шанхай</vt:lpstr>
      <vt:lpstr>Шэньчжэнь</vt:lpstr>
      <vt:lpstr>Мой город - Чанчунь </vt:lpstr>
      <vt:lpstr>幻灯片 7</vt:lpstr>
      <vt:lpstr>Чанчунь</vt:lpstr>
      <vt:lpstr>Чанчунь</vt:lpstr>
      <vt:lpstr>Мой университет - Чанчунь университет </vt:lpstr>
      <vt:lpstr>幻灯片 11</vt:lpstr>
      <vt:lpstr>Чанчунь университет 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Китай</dc:title>
  <dc:creator>Administrator</dc:creator>
  <cp:lastModifiedBy>微软用户</cp:lastModifiedBy>
  <cp:revision>4</cp:revision>
  <dcterms:created xsi:type="dcterms:W3CDTF">2013-11-28T01:30:01Z</dcterms:created>
  <dcterms:modified xsi:type="dcterms:W3CDTF">2013-11-28T02:06:57Z</dcterms:modified>
</cp:coreProperties>
</file>