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71" r:id="rId8"/>
    <p:sldId id="272" r:id="rId9"/>
    <p:sldId id="273" r:id="rId10"/>
    <p:sldId id="26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85714285714289E-2"/>
          <c:y val="3.2362459546925564E-2"/>
          <c:w val="0.67142857142857137"/>
          <c:h val="0.825242718446601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Эмоционально-мотивационный</c:v>
                </c:pt>
                <c:pt idx="1">
                  <c:v>Информационно-когнитивный</c:v>
                </c:pt>
                <c:pt idx="2">
                  <c:v>Поведенческо-деятельностный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28</c:v>
                </c:pt>
                <c:pt idx="1">
                  <c:v>28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Эмоционально-мотивационный</c:v>
                </c:pt>
                <c:pt idx="1">
                  <c:v>Информационно-когнитивный</c:v>
                </c:pt>
                <c:pt idx="2">
                  <c:v>Поведенческо-деятельностный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64</c:v>
                </c:pt>
                <c:pt idx="1">
                  <c:v>60</c:v>
                </c:pt>
                <c:pt idx="2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Эмоционально-мотивационный</c:v>
                </c:pt>
                <c:pt idx="1">
                  <c:v>Информационно-когнитивный</c:v>
                </c:pt>
                <c:pt idx="2">
                  <c:v>Поведенческо-деятельностный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65582960"/>
        <c:axId val="1830791408"/>
        <c:axId val="0"/>
      </c:bar3DChart>
      <c:catAx>
        <c:axId val="19655829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3079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0791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965582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969587131587079"/>
          <c:y val="0.29457465127030047"/>
          <c:w val="0.21420934412883977"/>
          <c:h val="0.317835989733361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g"/><Relationship Id="rId4" Type="http://schemas.openxmlformats.org/officeDocument/2006/relationships/image" Target="../media/image13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image" Target="../media/image10.jpg"/><Relationship Id="rId4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C12DC-63DB-4A68-8853-93EDFCB10E90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840B9B-12A8-43DB-9C8E-019DB37986DB}">
      <dgm:prSet phldrT="[Текст]"/>
      <dgm:spPr/>
      <dgm:t>
        <a:bodyPr/>
        <a:lstStyle/>
        <a:p>
          <a:r>
            <a:rPr lang="ru-RU" dirty="0" smtClean="0"/>
            <a:t>Приоритетные направления ФГОС ДО</a:t>
          </a:r>
          <a:endParaRPr lang="ru-RU" dirty="0"/>
        </a:p>
      </dgm:t>
    </dgm:pt>
    <dgm:pt modelId="{D6D25B2C-1319-49C9-8E65-7F35F97132F9}" type="parTrans" cxnId="{0E9B77AA-29FE-4887-A44B-AAB827E83840}">
      <dgm:prSet/>
      <dgm:spPr/>
      <dgm:t>
        <a:bodyPr/>
        <a:lstStyle/>
        <a:p>
          <a:endParaRPr lang="ru-RU"/>
        </a:p>
      </dgm:t>
    </dgm:pt>
    <dgm:pt modelId="{08ED42E5-166F-42B0-A786-2172C12A2031}" type="sibTrans" cxnId="{0E9B77AA-29FE-4887-A44B-AAB827E83840}">
      <dgm:prSet/>
      <dgm:spPr/>
      <dgm:t>
        <a:bodyPr/>
        <a:lstStyle/>
        <a:p>
          <a:endParaRPr lang="ru-RU"/>
        </a:p>
      </dgm:t>
    </dgm:pt>
    <dgm:pt modelId="{8D9B1F89-40A4-44C5-BA5B-1D419E98CEF5}">
      <dgm:prSet phldrT="[Текст]"/>
      <dgm:spPr/>
      <dgm:t>
        <a:bodyPr/>
        <a:lstStyle/>
        <a:p>
          <a:r>
            <a:rPr lang="ru-RU" dirty="0" smtClean="0"/>
            <a:t>Задачи социально-нравственного воспитания</a:t>
          </a:r>
          <a:endParaRPr lang="ru-RU" dirty="0"/>
        </a:p>
      </dgm:t>
    </dgm:pt>
    <dgm:pt modelId="{35DFE633-2985-448A-997F-86CC87ABEC85}" type="parTrans" cxnId="{27335610-1B61-4049-B82D-A5C102F61031}">
      <dgm:prSet/>
      <dgm:spPr/>
      <dgm:t>
        <a:bodyPr/>
        <a:lstStyle/>
        <a:p>
          <a:endParaRPr lang="ru-RU"/>
        </a:p>
      </dgm:t>
    </dgm:pt>
    <dgm:pt modelId="{A9CFA896-49B6-4512-809A-7A06A4A8B682}" type="sibTrans" cxnId="{27335610-1B61-4049-B82D-A5C102F61031}">
      <dgm:prSet/>
      <dgm:spPr/>
      <dgm:t>
        <a:bodyPr/>
        <a:lstStyle/>
        <a:p>
          <a:endParaRPr lang="ru-RU"/>
        </a:p>
      </dgm:t>
    </dgm:pt>
    <dgm:pt modelId="{849C9F09-F9C4-4875-B700-7E09C2FD2E66}">
      <dgm:prSet phldrT="[Текст]"/>
      <dgm:spPr/>
      <dgm:t>
        <a:bodyPr/>
        <a:lstStyle/>
        <a:p>
          <a:pPr algn="ctr"/>
          <a:r>
            <a:rPr lang="ru-RU" dirty="0" smtClean="0"/>
            <a:t>Потенциал дошкольного возраста</a:t>
          </a:r>
          <a:endParaRPr lang="ru-RU" dirty="0"/>
        </a:p>
      </dgm:t>
    </dgm:pt>
    <dgm:pt modelId="{075084D5-A87F-47CE-9BE2-93DB70F4080F}" type="parTrans" cxnId="{7C4750F3-5A4C-4B40-864E-6B1DF27380E8}">
      <dgm:prSet/>
      <dgm:spPr/>
      <dgm:t>
        <a:bodyPr/>
        <a:lstStyle/>
        <a:p>
          <a:endParaRPr lang="ru-RU"/>
        </a:p>
      </dgm:t>
    </dgm:pt>
    <dgm:pt modelId="{2F6976A3-7F29-4FB2-8E0E-E7776BAA0490}" type="sibTrans" cxnId="{7C4750F3-5A4C-4B40-864E-6B1DF27380E8}">
      <dgm:prSet/>
      <dgm:spPr/>
      <dgm:t>
        <a:bodyPr/>
        <a:lstStyle/>
        <a:p>
          <a:endParaRPr lang="ru-RU"/>
        </a:p>
      </dgm:t>
    </dgm:pt>
    <dgm:pt modelId="{892F5CBC-AB99-4F7A-8EF9-4A0CB96432B9}" type="pres">
      <dgm:prSet presAssocID="{596C12DC-63DB-4A68-8853-93EDFCB10E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99FBD68-DF08-4F50-BF58-62F1B401217C}" type="pres">
      <dgm:prSet presAssocID="{596C12DC-63DB-4A68-8853-93EDFCB10E90}" presName="dot1" presStyleLbl="alignNode1" presStyleIdx="0" presStyleCnt="12" custLinFactX="-100000" custLinFactY="231697" custLinFactNeighborX="-186298" custLinFactNeighborY="300000"/>
      <dgm:spPr/>
    </dgm:pt>
    <dgm:pt modelId="{2C446866-D781-4DDE-913B-5D678B20E11F}" type="pres">
      <dgm:prSet presAssocID="{596C12DC-63DB-4A68-8853-93EDFCB10E90}" presName="dot2" presStyleLbl="alignNode1" presStyleIdx="1" presStyleCnt="12" custLinFactX="-100000" custLinFactY="100000" custLinFactNeighborX="-145399" custLinFactNeighborY="124949"/>
      <dgm:spPr/>
    </dgm:pt>
    <dgm:pt modelId="{7D8E39F9-8829-44B4-A935-F6CEA6679A13}" type="pres">
      <dgm:prSet presAssocID="{596C12DC-63DB-4A68-8853-93EDFCB10E90}" presName="dot3" presStyleLbl="alignNode1" presStyleIdx="2" presStyleCnt="12" custLinFactX="-84049" custLinFactNeighborX="-100000" custLinFactNeighborY="-51126"/>
      <dgm:spPr/>
    </dgm:pt>
    <dgm:pt modelId="{4E755888-597F-495D-AB86-C7D823E54F31}" type="pres">
      <dgm:prSet presAssocID="{596C12DC-63DB-4A68-8853-93EDFCB10E90}" presName="dot4" presStyleLbl="alignNode1" presStyleIdx="3" presStyleCnt="12" custLinFactX="-700000" custLinFactY="-50043" custLinFactNeighborX="-790140" custLinFactNeighborY="-100000"/>
      <dgm:spPr/>
      <dgm:t>
        <a:bodyPr/>
        <a:lstStyle/>
        <a:p>
          <a:endParaRPr lang="ru-RU"/>
        </a:p>
      </dgm:t>
    </dgm:pt>
    <dgm:pt modelId="{9FCEE1AB-696C-46DF-9F24-60969D736F7E}" type="pres">
      <dgm:prSet presAssocID="{596C12DC-63DB-4A68-8853-93EDFCB10E90}" presName="dot5" presStyleLbl="alignNode1" presStyleIdx="4" presStyleCnt="12" custLinFactX="-800000" custLinFactY="-100000" custLinFactNeighborX="-872571" custLinFactNeighborY="-101781"/>
      <dgm:spPr/>
    </dgm:pt>
    <dgm:pt modelId="{23CA6825-7D61-4075-806E-A0FA3D152BC7}" type="pres">
      <dgm:prSet presAssocID="{596C12DC-63DB-4A68-8853-93EDFCB10E90}" presName="dotArrow1" presStyleLbl="alignNode1" presStyleIdx="5" presStyleCnt="12" custLinFactX="-28700" custLinFactY="75" custLinFactNeighborX="-100000" custLinFactNeighborY="100000"/>
      <dgm:spPr/>
    </dgm:pt>
    <dgm:pt modelId="{8064F3FC-3247-423B-8A2D-80C1250E3DE4}" type="pres">
      <dgm:prSet presAssocID="{596C12DC-63DB-4A68-8853-93EDFCB10E90}" presName="dotArrow2" presStyleLbl="alignNode1" presStyleIdx="6" presStyleCnt="12" custLinFactNeighborX="20450" custLinFactNeighborY="78424"/>
      <dgm:spPr/>
    </dgm:pt>
    <dgm:pt modelId="{20D1A3E0-5F22-47ED-85CE-852B7718DAA3}" type="pres">
      <dgm:prSet presAssocID="{596C12DC-63DB-4A68-8853-93EDFCB10E90}" presName="dotArrow3" presStyleLbl="alignNode1" presStyleIdx="7" presStyleCnt="12" custLinFactY="300000" custLinFactNeighborX="30675" custLinFactNeighborY="342814"/>
      <dgm:spPr/>
    </dgm:pt>
    <dgm:pt modelId="{7AE60433-63C9-43E7-8946-3B169B0FE451}" type="pres">
      <dgm:prSet presAssocID="{596C12DC-63DB-4A68-8853-93EDFCB10E90}" presName="dotArrow4" presStyleLbl="alignNode1" presStyleIdx="8" presStyleCnt="12" custLinFactNeighborY="47630"/>
      <dgm:spPr/>
    </dgm:pt>
    <dgm:pt modelId="{71089DE1-92DA-47E4-9B69-33AEB7900368}" type="pres">
      <dgm:prSet presAssocID="{596C12DC-63DB-4A68-8853-93EDFCB10E90}" presName="dotArrow5" presStyleLbl="alignNode1" presStyleIdx="9" presStyleCnt="12" custLinFactX="-94274" custLinFactY="100000" custLinFactNeighborX="-100000" custLinFactNeighborY="100075"/>
      <dgm:spPr/>
    </dgm:pt>
    <dgm:pt modelId="{20D04B24-FD6E-4D29-83C6-B40A16F992C2}" type="pres">
      <dgm:prSet presAssocID="{596C12DC-63DB-4A68-8853-93EDFCB10E90}" presName="dotArrow6" presStyleLbl="alignNode1" presStyleIdx="10" presStyleCnt="12" custLinFactX="-100000" custLinFactY="104596" custLinFactNeighborX="-114724" custLinFactNeighborY="200000"/>
      <dgm:spPr/>
    </dgm:pt>
    <dgm:pt modelId="{B5249EFA-D897-44AF-9941-F4D9FF79C101}" type="pres">
      <dgm:prSet presAssocID="{596C12DC-63DB-4A68-8853-93EDFCB10E90}" presName="dotArrow7" presStyleLbl="alignNode1" presStyleIdx="11" presStyleCnt="12" custLinFactX="-309394" custLinFactY="104010" custLinFactNeighborX="-400000" custLinFactNeighborY="200000"/>
      <dgm:spPr/>
    </dgm:pt>
    <dgm:pt modelId="{B16C21B3-CF27-4D92-AEF4-EDED0836472F}" type="pres">
      <dgm:prSet presAssocID="{E3840B9B-12A8-43DB-9C8E-019DB37986DB}" presName="parTx1" presStyleLbl="node1" presStyleIdx="0" presStyleCnt="3" custScaleX="140055" custLinFactNeighborX="83453" custLinFactNeighborY="41809"/>
      <dgm:spPr/>
      <dgm:t>
        <a:bodyPr/>
        <a:lstStyle/>
        <a:p>
          <a:endParaRPr lang="ru-RU"/>
        </a:p>
      </dgm:t>
    </dgm:pt>
    <dgm:pt modelId="{F624E513-0715-4188-9B69-ADDCC2C36F99}" type="pres">
      <dgm:prSet presAssocID="{08ED42E5-166F-42B0-A786-2172C12A2031}" presName="picture1" presStyleCnt="0"/>
      <dgm:spPr/>
    </dgm:pt>
    <dgm:pt modelId="{80A08B9B-4EE4-42D7-97C2-47D036ADAD89}" type="pres">
      <dgm:prSet presAssocID="{08ED42E5-166F-42B0-A786-2172C12A2031}" presName="imageRepeatNode" presStyleLbl="fgImgPlace1" presStyleIdx="0" presStyleCnt="3" custLinFactX="30879" custLinFactNeighborX="100000" custLinFactNeighborY="29655"/>
      <dgm:spPr/>
      <dgm:t>
        <a:bodyPr/>
        <a:lstStyle/>
        <a:p>
          <a:endParaRPr lang="ru-RU"/>
        </a:p>
      </dgm:t>
    </dgm:pt>
    <dgm:pt modelId="{0D9B8C63-02DE-43B8-898D-1E78DCF1CCAC}" type="pres">
      <dgm:prSet presAssocID="{8D9B1F89-40A4-44C5-BA5B-1D419E98CEF5}" presName="parTx2" presStyleLbl="node1" presStyleIdx="1" presStyleCnt="3" custScaleX="185905" custLinFactNeighborX="-7111" custLinFactNeighborY="-36313"/>
      <dgm:spPr/>
      <dgm:t>
        <a:bodyPr/>
        <a:lstStyle/>
        <a:p>
          <a:endParaRPr lang="ru-RU"/>
        </a:p>
      </dgm:t>
    </dgm:pt>
    <dgm:pt modelId="{6AFFF4DC-F163-4B3A-B5D8-3377296C6BD4}" type="pres">
      <dgm:prSet presAssocID="{A9CFA896-49B6-4512-809A-7A06A4A8B682}" presName="picture2" presStyleCnt="0"/>
      <dgm:spPr/>
    </dgm:pt>
    <dgm:pt modelId="{9343E632-C376-4064-BDC0-1AFCFC0BD282}" type="pres">
      <dgm:prSet presAssocID="{A9CFA896-49B6-4512-809A-7A06A4A8B682}" presName="imageRepeatNode" presStyleLbl="fgImgPlace1" presStyleIdx="1" presStyleCnt="3" custLinFactX="-26789" custLinFactNeighborX="-100000" custLinFactNeighborY="-1022"/>
      <dgm:spPr/>
      <dgm:t>
        <a:bodyPr/>
        <a:lstStyle/>
        <a:p>
          <a:endParaRPr lang="ru-RU"/>
        </a:p>
      </dgm:t>
    </dgm:pt>
    <dgm:pt modelId="{A8462D76-0872-4A18-A332-9237BEE9A588}" type="pres">
      <dgm:prSet presAssocID="{849C9F09-F9C4-4875-B700-7E09C2FD2E66}" presName="parTx3" presStyleLbl="node1" presStyleIdx="2" presStyleCnt="3" custScaleX="173053" custLinFactNeighborX="-28162" custLinFactNeighborY="-31823"/>
      <dgm:spPr/>
      <dgm:t>
        <a:bodyPr/>
        <a:lstStyle/>
        <a:p>
          <a:endParaRPr lang="ru-RU"/>
        </a:p>
      </dgm:t>
    </dgm:pt>
    <dgm:pt modelId="{CEBD25D9-EDC3-40FE-AE4C-DCFBBD9A6507}" type="pres">
      <dgm:prSet presAssocID="{2F6976A3-7F29-4FB2-8E0E-E7776BAA0490}" presName="picture3" presStyleCnt="0"/>
      <dgm:spPr/>
    </dgm:pt>
    <dgm:pt modelId="{60B5B948-FAD5-47BF-B955-361D28F4020E}" type="pres">
      <dgm:prSet presAssocID="{2F6976A3-7F29-4FB2-8E0E-E7776BAA0490}" presName="imageRepeatNode" presStyleLbl="fgImgPlace1" presStyleIdx="2" presStyleCnt="3" custLinFactX="-38037" custLinFactNeighborX="-100000" custLinFactNeighborY="-18406"/>
      <dgm:spPr/>
      <dgm:t>
        <a:bodyPr/>
        <a:lstStyle/>
        <a:p>
          <a:endParaRPr lang="ru-RU"/>
        </a:p>
      </dgm:t>
    </dgm:pt>
  </dgm:ptLst>
  <dgm:cxnLst>
    <dgm:cxn modelId="{BC7A7D8D-D604-45C2-9B62-CE37AD1DEF43}" type="presOf" srcId="{A9CFA896-49B6-4512-809A-7A06A4A8B682}" destId="{9343E632-C376-4064-BDC0-1AFCFC0BD282}" srcOrd="0" destOrd="0" presId="urn:microsoft.com/office/officeart/2008/layout/AscendingPictureAccentProcess"/>
    <dgm:cxn modelId="{2E468CEF-DF91-4CC0-B2E1-6E6659DFBBA5}" type="presOf" srcId="{08ED42E5-166F-42B0-A786-2172C12A2031}" destId="{80A08B9B-4EE4-42D7-97C2-47D036ADAD89}" srcOrd="0" destOrd="0" presId="urn:microsoft.com/office/officeart/2008/layout/AscendingPictureAccentProcess"/>
    <dgm:cxn modelId="{3C811171-D118-4946-AC1A-53A4DBC85D16}" type="presOf" srcId="{2F6976A3-7F29-4FB2-8E0E-E7776BAA0490}" destId="{60B5B948-FAD5-47BF-B955-361D28F4020E}" srcOrd="0" destOrd="0" presId="urn:microsoft.com/office/officeart/2008/layout/AscendingPictureAccentProcess"/>
    <dgm:cxn modelId="{27335610-1B61-4049-B82D-A5C102F61031}" srcId="{596C12DC-63DB-4A68-8853-93EDFCB10E90}" destId="{8D9B1F89-40A4-44C5-BA5B-1D419E98CEF5}" srcOrd="1" destOrd="0" parTransId="{35DFE633-2985-448A-997F-86CC87ABEC85}" sibTransId="{A9CFA896-49B6-4512-809A-7A06A4A8B682}"/>
    <dgm:cxn modelId="{C1732E6C-D09E-40BA-878F-7206944AB4B2}" type="presOf" srcId="{8D9B1F89-40A4-44C5-BA5B-1D419E98CEF5}" destId="{0D9B8C63-02DE-43B8-898D-1E78DCF1CCAC}" srcOrd="0" destOrd="0" presId="urn:microsoft.com/office/officeart/2008/layout/AscendingPictureAccentProcess"/>
    <dgm:cxn modelId="{0E9B77AA-29FE-4887-A44B-AAB827E83840}" srcId="{596C12DC-63DB-4A68-8853-93EDFCB10E90}" destId="{E3840B9B-12A8-43DB-9C8E-019DB37986DB}" srcOrd="0" destOrd="0" parTransId="{D6D25B2C-1319-49C9-8E65-7F35F97132F9}" sibTransId="{08ED42E5-166F-42B0-A786-2172C12A2031}"/>
    <dgm:cxn modelId="{A259178C-58CE-44E2-B914-FC83B16D2870}" type="presOf" srcId="{849C9F09-F9C4-4875-B700-7E09C2FD2E66}" destId="{A8462D76-0872-4A18-A332-9237BEE9A588}" srcOrd="0" destOrd="0" presId="urn:microsoft.com/office/officeart/2008/layout/AscendingPictureAccentProcess"/>
    <dgm:cxn modelId="{8DE29A61-2FB8-4C67-9743-3A32E28B0E91}" type="presOf" srcId="{596C12DC-63DB-4A68-8853-93EDFCB10E90}" destId="{892F5CBC-AB99-4F7A-8EF9-4A0CB96432B9}" srcOrd="0" destOrd="0" presId="urn:microsoft.com/office/officeart/2008/layout/AscendingPictureAccentProcess"/>
    <dgm:cxn modelId="{9A5246C4-D34A-41CD-8C53-5712977C5647}" type="presOf" srcId="{E3840B9B-12A8-43DB-9C8E-019DB37986DB}" destId="{B16C21B3-CF27-4D92-AEF4-EDED0836472F}" srcOrd="0" destOrd="0" presId="urn:microsoft.com/office/officeart/2008/layout/AscendingPictureAccentProcess"/>
    <dgm:cxn modelId="{7C4750F3-5A4C-4B40-864E-6B1DF27380E8}" srcId="{596C12DC-63DB-4A68-8853-93EDFCB10E90}" destId="{849C9F09-F9C4-4875-B700-7E09C2FD2E66}" srcOrd="2" destOrd="0" parTransId="{075084D5-A87F-47CE-9BE2-93DB70F4080F}" sibTransId="{2F6976A3-7F29-4FB2-8E0E-E7776BAA0490}"/>
    <dgm:cxn modelId="{9D8C168C-A904-490F-BC10-8A97C02A7D1C}" type="presParOf" srcId="{892F5CBC-AB99-4F7A-8EF9-4A0CB96432B9}" destId="{A99FBD68-DF08-4F50-BF58-62F1B401217C}" srcOrd="0" destOrd="0" presId="urn:microsoft.com/office/officeart/2008/layout/AscendingPictureAccentProcess"/>
    <dgm:cxn modelId="{A84ED791-9112-47A6-B58C-9341668A4CA4}" type="presParOf" srcId="{892F5CBC-AB99-4F7A-8EF9-4A0CB96432B9}" destId="{2C446866-D781-4DDE-913B-5D678B20E11F}" srcOrd="1" destOrd="0" presId="urn:microsoft.com/office/officeart/2008/layout/AscendingPictureAccentProcess"/>
    <dgm:cxn modelId="{0552FFCE-0259-4D94-BC60-09F680F04BC5}" type="presParOf" srcId="{892F5CBC-AB99-4F7A-8EF9-4A0CB96432B9}" destId="{7D8E39F9-8829-44B4-A935-F6CEA6679A13}" srcOrd="2" destOrd="0" presId="urn:microsoft.com/office/officeart/2008/layout/AscendingPictureAccentProcess"/>
    <dgm:cxn modelId="{903027DB-596A-4EDA-93C4-974D3663F81C}" type="presParOf" srcId="{892F5CBC-AB99-4F7A-8EF9-4A0CB96432B9}" destId="{4E755888-597F-495D-AB86-C7D823E54F31}" srcOrd="3" destOrd="0" presId="urn:microsoft.com/office/officeart/2008/layout/AscendingPictureAccentProcess"/>
    <dgm:cxn modelId="{6C2946B8-652B-4A59-A417-EE15459E3AD4}" type="presParOf" srcId="{892F5CBC-AB99-4F7A-8EF9-4A0CB96432B9}" destId="{9FCEE1AB-696C-46DF-9F24-60969D736F7E}" srcOrd="4" destOrd="0" presId="urn:microsoft.com/office/officeart/2008/layout/AscendingPictureAccentProcess"/>
    <dgm:cxn modelId="{5BB2F3D4-ED44-483A-B226-99F2CBD0C2D3}" type="presParOf" srcId="{892F5CBC-AB99-4F7A-8EF9-4A0CB96432B9}" destId="{23CA6825-7D61-4075-806E-A0FA3D152BC7}" srcOrd="5" destOrd="0" presId="urn:microsoft.com/office/officeart/2008/layout/AscendingPictureAccentProcess"/>
    <dgm:cxn modelId="{55BDB7D7-2C5E-4F52-9A6C-CF87D7782D4C}" type="presParOf" srcId="{892F5CBC-AB99-4F7A-8EF9-4A0CB96432B9}" destId="{8064F3FC-3247-423B-8A2D-80C1250E3DE4}" srcOrd="6" destOrd="0" presId="urn:microsoft.com/office/officeart/2008/layout/AscendingPictureAccentProcess"/>
    <dgm:cxn modelId="{7552E064-DD91-40A4-BE3A-EA296BEC772F}" type="presParOf" srcId="{892F5CBC-AB99-4F7A-8EF9-4A0CB96432B9}" destId="{20D1A3E0-5F22-47ED-85CE-852B7718DAA3}" srcOrd="7" destOrd="0" presId="urn:microsoft.com/office/officeart/2008/layout/AscendingPictureAccentProcess"/>
    <dgm:cxn modelId="{D734AD5C-7F55-443B-A0FD-430885CEA99B}" type="presParOf" srcId="{892F5CBC-AB99-4F7A-8EF9-4A0CB96432B9}" destId="{7AE60433-63C9-43E7-8946-3B169B0FE451}" srcOrd="8" destOrd="0" presId="urn:microsoft.com/office/officeart/2008/layout/AscendingPictureAccentProcess"/>
    <dgm:cxn modelId="{FA151C2E-42DD-4C4E-AA84-4938A2BFF163}" type="presParOf" srcId="{892F5CBC-AB99-4F7A-8EF9-4A0CB96432B9}" destId="{71089DE1-92DA-47E4-9B69-33AEB7900368}" srcOrd="9" destOrd="0" presId="urn:microsoft.com/office/officeart/2008/layout/AscendingPictureAccentProcess"/>
    <dgm:cxn modelId="{7298ADE7-64BA-433E-A4DA-FD2B91EF4DCE}" type="presParOf" srcId="{892F5CBC-AB99-4F7A-8EF9-4A0CB96432B9}" destId="{20D04B24-FD6E-4D29-83C6-B40A16F992C2}" srcOrd="10" destOrd="0" presId="urn:microsoft.com/office/officeart/2008/layout/AscendingPictureAccentProcess"/>
    <dgm:cxn modelId="{8916558E-3DE5-401A-8CF4-B57F5FCF4600}" type="presParOf" srcId="{892F5CBC-AB99-4F7A-8EF9-4A0CB96432B9}" destId="{B5249EFA-D897-44AF-9941-F4D9FF79C101}" srcOrd="11" destOrd="0" presId="urn:microsoft.com/office/officeart/2008/layout/AscendingPictureAccentProcess"/>
    <dgm:cxn modelId="{99AAA294-ADBF-4E8B-BB92-E60DACF63FC6}" type="presParOf" srcId="{892F5CBC-AB99-4F7A-8EF9-4A0CB96432B9}" destId="{B16C21B3-CF27-4D92-AEF4-EDED0836472F}" srcOrd="12" destOrd="0" presId="urn:microsoft.com/office/officeart/2008/layout/AscendingPictureAccentProcess"/>
    <dgm:cxn modelId="{236266C8-0318-458F-BA8A-AB5F88D5BC60}" type="presParOf" srcId="{892F5CBC-AB99-4F7A-8EF9-4A0CB96432B9}" destId="{F624E513-0715-4188-9B69-ADDCC2C36F99}" srcOrd="13" destOrd="0" presId="urn:microsoft.com/office/officeart/2008/layout/AscendingPictureAccentProcess"/>
    <dgm:cxn modelId="{F1655500-E81A-47EF-9A66-590DCDFDFCD9}" type="presParOf" srcId="{F624E513-0715-4188-9B69-ADDCC2C36F99}" destId="{80A08B9B-4EE4-42D7-97C2-47D036ADAD89}" srcOrd="0" destOrd="0" presId="urn:microsoft.com/office/officeart/2008/layout/AscendingPictureAccentProcess"/>
    <dgm:cxn modelId="{5E8032C8-B705-4FB1-8B6B-14FEB3086DD4}" type="presParOf" srcId="{892F5CBC-AB99-4F7A-8EF9-4A0CB96432B9}" destId="{0D9B8C63-02DE-43B8-898D-1E78DCF1CCAC}" srcOrd="14" destOrd="0" presId="urn:microsoft.com/office/officeart/2008/layout/AscendingPictureAccentProcess"/>
    <dgm:cxn modelId="{8949B17D-A50C-47A3-8244-32CD67C2CCFD}" type="presParOf" srcId="{892F5CBC-AB99-4F7A-8EF9-4A0CB96432B9}" destId="{6AFFF4DC-F163-4B3A-B5D8-3377296C6BD4}" srcOrd="15" destOrd="0" presId="urn:microsoft.com/office/officeart/2008/layout/AscendingPictureAccentProcess"/>
    <dgm:cxn modelId="{9EA9BA35-32C4-4E8A-AAEE-5F2EEDA66022}" type="presParOf" srcId="{6AFFF4DC-F163-4B3A-B5D8-3377296C6BD4}" destId="{9343E632-C376-4064-BDC0-1AFCFC0BD282}" srcOrd="0" destOrd="0" presId="urn:microsoft.com/office/officeart/2008/layout/AscendingPictureAccentProcess"/>
    <dgm:cxn modelId="{3582B844-9F0B-42E8-AC34-C2E2534BD4B9}" type="presParOf" srcId="{892F5CBC-AB99-4F7A-8EF9-4A0CB96432B9}" destId="{A8462D76-0872-4A18-A332-9237BEE9A588}" srcOrd="16" destOrd="0" presId="urn:microsoft.com/office/officeart/2008/layout/AscendingPictureAccentProcess"/>
    <dgm:cxn modelId="{E9BD92CD-C5DC-4A1A-8DE2-7A6C4EB3C3B0}" type="presParOf" srcId="{892F5CBC-AB99-4F7A-8EF9-4A0CB96432B9}" destId="{CEBD25D9-EDC3-40FE-AE4C-DCFBBD9A6507}" srcOrd="17" destOrd="0" presId="urn:microsoft.com/office/officeart/2008/layout/AscendingPictureAccentProcess"/>
    <dgm:cxn modelId="{AE951915-8768-4B2C-8DA9-96B1638E1808}" type="presParOf" srcId="{CEBD25D9-EDC3-40FE-AE4C-DCFBBD9A6507}" destId="{60B5B948-FAD5-47BF-B955-361D28F402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232846-234C-4B19-BD9D-1F1EBC209400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B486C-B0E1-4733-84C6-554D9BC9E36D}">
      <dgm:prSet phldrT="[Текст]" custT="1"/>
      <dgm:spPr/>
      <dgm:t>
        <a:bodyPr/>
        <a:lstStyle/>
        <a:p>
          <a:pPr algn="l"/>
          <a:r>
            <a:rPr lang="ru-RU" sz="2400" dirty="0" smtClean="0"/>
            <a:t>Блок «Я чувствую»</a:t>
          </a:r>
        </a:p>
        <a:p>
          <a:pPr algn="l"/>
          <a:r>
            <a:rPr lang="ru-RU" sz="1600" dirty="0" smtClean="0"/>
            <a:t>для формирования эмоционально-мотивационного компонента представлены игры, занятия и упражнения, которые помогут ребёнку познать весь спектр ощущений от встреч с персонажами сказок и игр; выразить свои эмоции вместе с героями художественных произведений, а также с помощью листа бумаги и разноцветных красок. </a:t>
          </a:r>
          <a:endParaRPr lang="ru-RU" sz="2800" dirty="0"/>
        </a:p>
      </dgm:t>
    </dgm:pt>
    <dgm:pt modelId="{17A98239-B0A5-41BA-AF33-D3E690D95F88}" type="parTrans" cxnId="{9E440874-69A5-4061-9CA5-37E2D1216837}">
      <dgm:prSet/>
      <dgm:spPr/>
      <dgm:t>
        <a:bodyPr/>
        <a:lstStyle/>
        <a:p>
          <a:endParaRPr lang="ru-RU"/>
        </a:p>
      </dgm:t>
    </dgm:pt>
    <dgm:pt modelId="{FEA70C97-E758-4FBE-89D2-4FB9441CB170}" type="sibTrans" cxnId="{9E440874-69A5-4061-9CA5-37E2D1216837}">
      <dgm:prSet/>
      <dgm:spPr/>
      <dgm:t>
        <a:bodyPr/>
        <a:lstStyle/>
        <a:p>
          <a:endParaRPr lang="ru-RU"/>
        </a:p>
      </dgm:t>
    </dgm:pt>
    <dgm:pt modelId="{8C27EDA9-5007-44A7-B3FB-46BE3B13AD54}">
      <dgm:prSet phldrT="[Текст]" custT="1"/>
      <dgm:spPr/>
      <dgm:t>
        <a:bodyPr/>
        <a:lstStyle/>
        <a:p>
          <a:pPr algn="l"/>
          <a:r>
            <a:rPr lang="ru-RU" sz="2800" dirty="0" smtClean="0"/>
            <a:t>Блок «Я знаю»</a:t>
          </a:r>
        </a:p>
        <a:p>
          <a:pPr algn="l"/>
          <a:r>
            <a:rPr lang="ru-RU" sz="1400" dirty="0" smtClean="0"/>
            <a:t>для формирования информационно-когнитивного компонента приводятся методы и приемы развития у детей представлений о себе и об окружающем ребенка социальном мире при помощи использования творческих игр, импровизированных игр, игр-ситуаций, дидактических игр, непосредственно организованной образовательной деятельности в игровой форме. Представлены игры, занятия и </a:t>
          </a:r>
          <a:r>
            <a:rPr lang="ru-RU" sz="1400" dirty="0" err="1" smtClean="0"/>
            <a:t>тренинговые</a:t>
          </a:r>
          <a:r>
            <a:rPr lang="ru-RU" sz="1400" dirty="0" smtClean="0"/>
            <a:t> упражнения, которые помогут ребёнку познать внутренний мир чувств и состояний, научиться анализировать их и управлять ими.</a:t>
          </a:r>
          <a:endParaRPr lang="ru-RU" sz="2800" dirty="0"/>
        </a:p>
      </dgm:t>
    </dgm:pt>
    <dgm:pt modelId="{73D09BAD-5CCE-4633-AB1A-DCD7E0DAEA0B}" type="parTrans" cxnId="{792867FE-EBF6-4D18-B0AB-CEE5D585F343}">
      <dgm:prSet/>
      <dgm:spPr/>
      <dgm:t>
        <a:bodyPr/>
        <a:lstStyle/>
        <a:p>
          <a:endParaRPr lang="ru-RU"/>
        </a:p>
      </dgm:t>
    </dgm:pt>
    <dgm:pt modelId="{9B13DAEA-35B2-459A-934C-867FFEFC3FE4}" type="sibTrans" cxnId="{792867FE-EBF6-4D18-B0AB-CEE5D585F343}">
      <dgm:prSet/>
      <dgm:spPr/>
      <dgm:t>
        <a:bodyPr/>
        <a:lstStyle/>
        <a:p>
          <a:endParaRPr lang="ru-RU"/>
        </a:p>
      </dgm:t>
    </dgm:pt>
    <dgm:pt modelId="{6879A05C-8D7B-48BA-874D-3EDA6D26FB0D}">
      <dgm:prSet phldrT="[Текст]" custT="1"/>
      <dgm:spPr/>
      <dgm:t>
        <a:bodyPr/>
        <a:lstStyle/>
        <a:p>
          <a:pPr algn="l">
            <a:lnSpc>
              <a:spcPct val="90000"/>
            </a:lnSpc>
          </a:pPr>
          <a:r>
            <a:rPr lang="ru-RU" sz="2800" dirty="0" smtClean="0"/>
            <a:t>Блок «Я могу»</a:t>
          </a:r>
        </a:p>
        <a:p>
          <a:pPr algn="l">
            <a:lnSpc>
              <a:spcPct val="100000"/>
            </a:lnSpc>
          </a:pPr>
          <a:r>
            <a:rPr lang="ru-RU" sz="1600" dirty="0" smtClean="0"/>
            <a:t>для формирования поведенческо-</a:t>
          </a:r>
          <a:r>
            <a:rPr lang="ru-RU" sz="1600" dirty="0" err="1" smtClean="0"/>
            <a:t>деятельностного</a:t>
          </a:r>
          <a:r>
            <a:rPr lang="ru-RU" sz="1600" dirty="0" smtClean="0"/>
            <a:t> компонента применяются следующие способы: рассказывание сказок и их проигрывания в постановках настольного театра и театра перчаточных кукол. Этюды-перевоплощения в персонажей сказочной страны помогают детям более реалистично вжиться в образ и получить эмоциональный опыт.</a:t>
          </a:r>
          <a:endParaRPr lang="ru-RU" sz="1600" dirty="0"/>
        </a:p>
      </dgm:t>
    </dgm:pt>
    <dgm:pt modelId="{A1C8EEB2-0D29-448E-ACC9-DF26D1B4FF06}" type="parTrans" cxnId="{2FBA1214-8929-4534-890C-B33E1E7DD68B}">
      <dgm:prSet/>
      <dgm:spPr/>
      <dgm:t>
        <a:bodyPr/>
        <a:lstStyle/>
        <a:p>
          <a:endParaRPr lang="ru-RU"/>
        </a:p>
      </dgm:t>
    </dgm:pt>
    <dgm:pt modelId="{765EDA62-4B0F-465C-91B8-25773D4A07D2}" type="sibTrans" cxnId="{2FBA1214-8929-4534-890C-B33E1E7DD68B}">
      <dgm:prSet/>
      <dgm:spPr/>
      <dgm:t>
        <a:bodyPr/>
        <a:lstStyle/>
        <a:p>
          <a:endParaRPr lang="ru-RU"/>
        </a:p>
      </dgm:t>
    </dgm:pt>
    <dgm:pt modelId="{DD084662-2222-488F-8A1A-1E76BB1AC063}" type="pres">
      <dgm:prSet presAssocID="{F3232846-234C-4B19-BD9D-1F1EBC209400}" presName="Name0" presStyleCnt="0">
        <dgm:presLayoutVars>
          <dgm:dir/>
          <dgm:resizeHandles val="exact"/>
        </dgm:presLayoutVars>
      </dgm:prSet>
      <dgm:spPr/>
    </dgm:pt>
    <dgm:pt modelId="{52BF2EF4-89DC-4CA5-A191-C62CA0563431}" type="pres">
      <dgm:prSet presAssocID="{734B486C-B0E1-4733-84C6-554D9BC9E3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6B9D7-10DB-4EC8-8B05-1D2E11302A13}" type="pres">
      <dgm:prSet presAssocID="{FEA70C97-E758-4FBE-89D2-4FB9441CB170}" presName="sibTrans" presStyleCnt="0"/>
      <dgm:spPr/>
    </dgm:pt>
    <dgm:pt modelId="{D7A9F228-9BEA-4BC0-BE65-A27B2B1D7485}" type="pres">
      <dgm:prSet presAssocID="{8C27EDA9-5007-44A7-B3FB-46BE3B13AD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CCE08-6C13-471C-AFA9-C94D9EA4BE2E}" type="pres">
      <dgm:prSet presAssocID="{9B13DAEA-35B2-459A-934C-867FFEFC3FE4}" presName="sibTrans" presStyleCnt="0"/>
      <dgm:spPr/>
    </dgm:pt>
    <dgm:pt modelId="{4D351058-F70A-4C9F-A74B-55AA53FEA5C8}" type="pres">
      <dgm:prSet presAssocID="{6879A05C-8D7B-48BA-874D-3EDA6D26F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A1214-8929-4534-890C-B33E1E7DD68B}" srcId="{F3232846-234C-4B19-BD9D-1F1EBC209400}" destId="{6879A05C-8D7B-48BA-874D-3EDA6D26FB0D}" srcOrd="2" destOrd="0" parTransId="{A1C8EEB2-0D29-448E-ACC9-DF26D1B4FF06}" sibTransId="{765EDA62-4B0F-465C-91B8-25773D4A07D2}"/>
    <dgm:cxn modelId="{792867FE-EBF6-4D18-B0AB-CEE5D585F343}" srcId="{F3232846-234C-4B19-BD9D-1F1EBC209400}" destId="{8C27EDA9-5007-44A7-B3FB-46BE3B13AD54}" srcOrd="1" destOrd="0" parTransId="{73D09BAD-5CCE-4633-AB1A-DCD7E0DAEA0B}" sibTransId="{9B13DAEA-35B2-459A-934C-867FFEFC3FE4}"/>
    <dgm:cxn modelId="{9E440874-69A5-4061-9CA5-37E2D1216837}" srcId="{F3232846-234C-4B19-BD9D-1F1EBC209400}" destId="{734B486C-B0E1-4733-84C6-554D9BC9E36D}" srcOrd="0" destOrd="0" parTransId="{17A98239-B0A5-41BA-AF33-D3E690D95F88}" sibTransId="{FEA70C97-E758-4FBE-89D2-4FB9441CB170}"/>
    <dgm:cxn modelId="{F100F4DB-C7C0-424B-B990-6ECE735D402E}" type="presOf" srcId="{F3232846-234C-4B19-BD9D-1F1EBC209400}" destId="{DD084662-2222-488F-8A1A-1E76BB1AC063}" srcOrd="0" destOrd="0" presId="urn:microsoft.com/office/officeart/2005/8/layout/hList6"/>
    <dgm:cxn modelId="{4C30A264-C84B-4DE5-97A1-179A68259FAA}" type="presOf" srcId="{734B486C-B0E1-4733-84C6-554D9BC9E36D}" destId="{52BF2EF4-89DC-4CA5-A191-C62CA0563431}" srcOrd="0" destOrd="0" presId="urn:microsoft.com/office/officeart/2005/8/layout/hList6"/>
    <dgm:cxn modelId="{209B720F-F3B0-480B-80BC-53CFDC0E348D}" type="presOf" srcId="{6879A05C-8D7B-48BA-874D-3EDA6D26FB0D}" destId="{4D351058-F70A-4C9F-A74B-55AA53FEA5C8}" srcOrd="0" destOrd="0" presId="urn:microsoft.com/office/officeart/2005/8/layout/hList6"/>
    <dgm:cxn modelId="{867354F5-42D8-4E19-B68F-B968DCD6BA1F}" type="presOf" srcId="{8C27EDA9-5007-44A7-B3FB-46BE3B13AD54}" destId="{D7A9F228-9BEA-4BC0-BE65-A27B2B1D7485}" srcOrd="0" destOrd="0" presId="urn:microsoft.com/office/officeart/2005/8/layout/hList6"/>
    <dgm:cxn modelId="{8218E993-654C-4606-ACF8-DFE6F7A12AB2}" type="presParOf" srcId="{DD084662-2222-488F-8A1A-1E76BB1AC063}" destId="{52BF2EF4-89DC-4CA5-A191-C62CA0563431}" srcOrd="0" destOrd="0" presId="urn:microsoft.com/office/officeart/2005/8/layout/hList6"/>
    <dgm:cxn modelId="{AB74F7E4-956B-4921-9EA8-5A90DC089623}" type="presParOf" srcId="{DD084662-2222-488F-8A1A-1E76BB1AC063}" destId="{7B96B9D7-10DB-4EC8-8B05-1D2E11302A13}" srcOrd="1" destOrd="0" presId="urn:microsoft.com/office/officeart/2005/8/layout/hList6"/>
    <dgm:cxn modelId="{69D39798-3AA2-4296-B3CF-EA8A635C4B24}" type="presParOf" srcId="{DD084662-2222-488F-8A1A-1E76BB1AC063}" destId="{D7A9F228-9BEA-4BC0-BE65-A27B2B1D7485}" srcOrd="2" destOrd="0" presId="urn:microsoft.com/office/officeart/2005/8/layout/hList6"/>
    <dgm:cxn modelId="{70C40A19-87EF-42C6-81C3-CBC543103AD7}" type="presParOf" srcId="{DD084662-2222-488F-8A1A-1E76BB1AC063}" destId="{ABDCCE08-6C13-471C-AFA9-C94D9EA4BE2E}" srcOrd="3" destOrd="0" presId="urn:microsoft.com/office/officeart/2005/8/layout/hList6"/>
    <dgm:cxn modelId="{1220CFAF-092D-44E9-8F21-96D6E7067520}" type="presParOf" srcId="{DD084662-2222-488F-8A1A-1E76BB1AC063}" destId="{4D351058-F70A-4C9F-A74B-55AA53FEA5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F306E-1AA8-4687-A48E-CF7409BDF5FE}" type="doc">
      <dgm:prSet loTypeId="urn:microsoft.com/office/officeart/2008/layout/AlternatingPictureBlocks" loCatId="pictur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AFDBD35-FD55-40BE-93D8-3CFFD3FA9BEC}">
      <dgm:prSet phldrT="[Текст]"/>
      <dgm:spPr/>
      <dgm:t>
        <a:bodyPr/>
        <a:lstStyle/>
        <a:p>
          <a:pPr algn="ctr"/>
          <a:r>
            <a:rPr lang="ru-RU" dirty="0" smtClean="0"/>
            <a:t>Отсутствие четко разработанных и обоснованных</a:t>
          </a:r>
          <a:endParaRPr lang="ru-RU" b="1" dirty="0">
            <a:latin typeface="Arial Black" panose="020B0A04020102020204" pitchFamily="34" charset="0"/>
          </a:endParaRPr>
        </a:p>
      </dgm:t>
    </dgm:pt>
    <dgm:pt modelId="{F8DE8FD5-1E8A-48CE-83B4-59DD9723617D}" type="parTrans" cxnId="{AD4F6679-6E4C-46E9-A20E-8DCC79A53AE8}">
      <dgm:prSet/>
      <dgm:spPr/>
      <dgm:t>
        <a:bodyPr/>
        <a:lstStyle/>
        <a:p>
          <a:endParaRPr lang="ru-RU"/>
        </a:p>
      </dgm:t>
    </dgm:pt>
    <dgm:pt modelId="{A3D848E8-F585-4858-9154-80C61BAC2496}" type="sibTrans" cxnId="{AD4F6679-6E4C-46E9-A20E-8DCC79A53AE8}">
      <dgm:prSet/>
      <dgm:spPr/>
      <dgm:t>
        <a:bodyPr/>
        <a:lstStyle/>
        <a:p>
          <a:endParaRPr lang="ru-RU"/>
        </a:p>
      </dgm:t>
    </dgm:pt>
    <dgm:pt modelId="{FC0A764A-1289-4FAA-AB4D-5AFB811502EA}">
      <dgm:prSet phldrT="[Текст]"/>
      <dgm:spPr/>
      <dgm:t>
        <a:bodyPr/>
        <a:lstStyle/>
        <a:p>
          <a:r>
            <a:rPr lang="ru-RU" dirty="0" smtClean="0"/>
            <a:t>содержания методики формирования ценностного отношения к социальному миру</a:t>
          </a:r>
          <a:endParaRPr lang="ru-RU" dirty="0"/>
        </a:p>
      </dgm:t>
    </dgm:pt>
    <dgm:pt modelId="{AF9FCFEF-56B1-4FF7-8DA4-1AD6FC6527E3}" type="parTrans" cxnId="{A9CB5A7A-77DD-42B3-8B6C-B2D5409B2304}">
      <dgm:prSet/>
      <dgm:spPr/>
      <dgm:t>
        <a:bodyPr/>
        <a:lstStyle/>
        <a:p>
          <a:endParaRPr lang="ru-RU"/>
        </a:p>
      </dgm:t>
    </dgm:pt>
    <dgm:pt modelId="{ECC271EB-F1C3-40F3-9441-51E34289730E}" type="sibTrans" cxnId="{A9CB5A7A-77DD-42B3-8B6C-B2D5409B2304}">
      <dgm:prSet/>
      <dgm:spPr/>
      <dgm:t>
        <a:bodyPr/>
        <a:lstStyle/>
        <a:p>
          <a:endParaRPr lang="ru-RU"/>
        </a:p>
      </dgm:t>
    </dgm:pt>
    <dgm:pt modelId="{C3E3A7F7-7520-4B26-B4FE-6F996CFC40AB}">
      <dgm:prSet phldrT="[Текст]"/>
      <dgm:spPr/>
      <dgm:t>
        <a:bodyPr/>
        <a:lstStyle/>
        <a:p>
          <a:r>
            <a:rPr lang="ru-RU" dirty="0" smtClean="0"/>
            <a:t>эффективных педагогических условий </a:t>
          </a:r>
          <a:endParaRPr lang="ru-RU" dirty="0"/>
        </a:p>
      </dgm:t>
    </dgm:pt>
    <dgm:pt modelId="{5F27BCF7-E515-4807-B393-9F8DF6414E2E}" type="parTrans" cxnId="{300D4579-0179-43AA-B2BA-94DA2C6FB783}">
      <dgm:prSet/>
      <dgm:spPr/>
      <dgm:t>
        <a:bodyPr/>
        <a:lstStyle/>
        <a:p>
          <a:endParaRPr lang="ru-RU"/>
        </a:p>
      </dgm:t>
    </dgm:pt>
    <dgm:pt modelId="{D289B661-8119-4B2D-A467-A3A22344217A}" type="sibTrans" cxnId="{300D4579-0179-43AA-B2BA-94DA2C6FB783}">
      <dgm:prSet/>
      <dgm:spPr/>
      <dgm:t>
        <a:bodyPr/>
        <a:lstStyle/>
        <a:p>
          <a:endParaRPr lang="ru-RU"/>
        </a:p>
      </dgm:t>
    </dgm:pt>
    <dgm:pt modelId="{3868562F-5FDC-4F72-8610-5FB3D01C977D}">
      <dgm:prSet phldrT="[Текст]"/>
      <dgm:spPr/>
      <dgm:t>
        <a:bodyPr/>
        <a:lstStyle/>
        <a:p>
          <a:r>
            <a:rPr lang="ru-RU" dirty="0" smtClean="0"/>
            <a:t>показателей </a:t>
          </a:r>
          <a:r>
            <a:rPr lang="ru-RU" dirty="0" err="1" smtClean="0"/>
            <a:t>сформированности</a:t>
          </a:r>
          <a:r>
            <a:rPr lang="ru-RU" dirty="0" smtClean="0"/>
            <a:t> ценностного отношения</a:t>
          </a:r>
          <a:endParaRPr lang="ru-RU" dirty="0"/>
        </a:p>
      </dgm:t>
    </dgm:pt>
    <dgm:pt modelId="{1F51A9F5-42DD-45BE-B2DE-2CE6CBC3DEF2}" type="parTrans" cxnId="{10872567-6870-4EE4-99F9-41FA5D08657E}">
      <dgm:prSet/>
      <dgm:spPr/>
      <dgm:t>
        <a:bodyPr/>
        <a:lstStyle/>
        <a:p>
          <a:endParaRPr lang="ru-RU"/>
        </a:p>
      </dgm:t>
    </dgm:pt>
    <dgm:pt modelId="{356BC966-3EBE-42F1-A16F-52064BCA138B}" type="sibTrans" cxnId="{10872567-6870-4EE4-99F9-41FA5D08657E}">
      <dgm:prSet/>
      <dgm:spPr/>
      <dgm:t>
        <a:bodyPr/>
        <a:lstStyle/>
        <a:p>
          <a:endParaRPr lang="ru-RU"/>
        </a:p>
      </dgm:t>
    </dgm:pt>
    <dgm:pt modelId="{8B5E6AA0-CFB3-44E3-90B4-3A2B900F4717}" type="pres">
      <dgm:prSet presAssocID="{87AF306E-1AA8-4687-A48E-CF7409BDF5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6DA2C-7586-4449-ABA0-DC1B662776D4}" type="pres">
      <dgm:prSet presAssocID="{0AFDBD35-FD55-40BE-93D8-3CFFD3FA9BEC}" presName="comp" presStyleCnt="0"/>
      <dgm:spPr/>
    </dgm:pt>
    <dgm:pt modelId="{7CB92F79-20AE-445D-9031-3FB676952E56}" type="pres">
      <dgm:prSet presAssocID="{0AFDBD35-FD55-40BE-93D8-3CFFD3FA9BEC}" presName="rect2" presStyleLbl="node1" presStyleIdx="0" presStyleCnt="4" custScaleX="214056" custScaleY="54791" custLinFactNeighborX="-1800" custLinFactNeighborY="-17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58F86-3A97-4357-A14D-4A7C35FE43E4}" type="pres">
      <dgm:prSet presAssocID="{0AFDBD35-FD55-40BE-93D8-3CFFD3FA9BEC}" presName="rect1" presStyleLbl="lnNode1" presStyleIdx="0" presStyleCnt="4" custLinFactY="108210" custLinFactNeighborX="-23842" custLinFactNeighborY="2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7C4AB845-A46B-4A70-8422-7192FF3F2E27}" type="pres">
      <dgm:prSet presAssocID="{A3D848E8-F585-4858-9154-80C61BAC2496}" presName="sibTrans" presStyleCnt="0"/>
      <dgm:spPr/>
    </dgm:pt>
    <dgm:pt modelId="{48906D9D-847F-4B95-B9D6-9BFBFBCC46E6}" type="pres">
      <dgm:prSet presAssocID="{FC0A764A-1289-4FAA-AB4D-5AFB811502EA}" presName="comp" presStyleCnt="0"/>
      <dgm:spPr/>
    </dgm:pt>
    <dgm:pt modelId="{9B83A49F-1020-48EE-B2F6-373AC9C743F9}" type="pres">
      <dgm:prSet presAssocID="{FC0A764A-1289-4FAA-AB4D-5AFB811502EA}" presName="rect2" presStyleLbl="node1" presStyleIdx="1" presStyleCnt="4" custScaleX="157391" custLinFactNeighborX="-22204" custLinFactNeighborY="-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850F7-E60F-414D-A318-A42C4931DABB}" type="pres">
      <dgm:prSet presAssocID="{FC0A764A-1289-4FAA-AB4D-5AFB811502EA}" presName="rect1" presStyleLbl="lnNode1" presStyleIdx="1" presStyleCnt="4" custLinFactNeighborX="16465" custLinFactNeighborY="-313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D199F9A7-F304-4CA7-AE5B-A9D458F21233}" type="pres">
      <dgm:prSet presAssocID="{ECC271EB-F1C3-40F3-9441-51E34289730E}" presName="sibTrans" presStyleCnt="0"/>
      <dgm:spPr/>
    </dgm:pt>
    <dgm:pt modelId="{D4460EBA-74D9-4B93-A71F-7991D4529E04}" type="pres">
      <dgm:prSet presAssocID="{C3E3A7F7-7520-4B26-B4FE-6F996CFC40AB}" presName="comp" presStyleCnt="0"/>
      <dgm:spPr/>
    </dgm:pt>
    <dgm:pt modelId="{9AA4D713-CC5B-4027-8AB8-F556956E1AB8}" type="pres">
      <dgm:prSet presAssocID="{C3E3A7F7-7520-4B26-B4FE-6F996CFC40AB}" presName="rect2" presStyleLbl="node1" presStyleIdx="2" presStyleCnt="4" custScaleX="157485" custLinFactNeighborX="8818" custLinFactNeighborY="-3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3B2C6-E7BA-4C95-9492-180D186BFA9B}" type="pres">
      <dgm:prSet presAssocID="{C3E3A7F7-7520-4B26-B4FE-6F996CFC40AB}" presName="rect1" presStyleLbl="lnNode1" presStyleIdx="2" presStyleCnt="4" custLinFactNeighborX="-47954" custLinFactNeighborY="-361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22C1CA-FA69-4860-8C50-CC9D6B3E8E5C}" type="pres">
      <dgm:prSet presAssocID="{D289B661-8119-4B2D-A467-A3A22344217A}" presName="sibTrans" presStyleCnt="0"/>
      <dgm:spPr/>
    </dgm:pt>
    <dgm:pt modelId="{A959A424-D6AA-46B9-A0A7-7F58F1BD63C1}" type="pres">
      <dgm:prSet presAssocID="{3868562F-5FDC-4F72-8610-5FB3D01C977D}" presName="comp" presStyleCnt="0"/>
      <dgm:spPr/>
    </dgm:pt>
    <dgm:pt modelId="{3053F530-91C2-42C2-B199-12D112E31FAC}" type="pres">
      <dgm:prSet presAssocID="{3868562F-5FDC-4F72-8610-5FB3D01C977D}" presName="rect2" presStyleLbl="node1" presStyleIdx="3" presStyleCnt="4" custLinFactNeighborX="17618" custLinFactNeighborY="-3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A1410-B1D0-4D77-9970-3791ADE1524D}" type="pres">
      <dgm:prSet presAssocID="{3868562F-5FDC-4F72-8610-5FB3D01C977D}" presName="rect1" presStyleLbl="lnNode1" presStyleIdx="3" presStyleCnt="4" custLinFactNeighborX="48509" custLinFactNeighborY="-3763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A9CB5A7A-77DD-42B3-8B6C-B2D5409B2304}" srcId="{87AF306E-1AA8-4687-A48E-CF7409BDF5FE}" destId="{FC0A764A-1289-4FAA-AB4D-5AFB811502EA}" srcOrd="1" destOrd="0" parTransId="{AF9FCFEF-56B1-4FF7-8DA4-1AD6FC6527E3}" sibTransId="{ECC271EB-F1C3-40F3-9441-51E34289730E}"/>
    <dgm:cxn modelId="{D6372ED8-A1C6-4C12-825A-7B69368877E3}" type="presOf" srcId="{3868562F-5FDC-4F72-8610-5FB3D01C977D}" destId="{3053F530-91C2-42C2-B199-12D112E31FAC}" srcOrd="0" destOrd="0" presId="urn:microsoft.com/office/officeart/2008/layout/AlternatingPictureBlocks"/>
    <dgm:cxn modelId="{AD4F6679-6E4C-46E9-A20E-8DCC79A53AE8}" srcId="{87AF306E-1AA8-4687-A48E-CF7409BDF5FE}" destId="{0AFDBD35-FD55-40BE-93D8-3CFFD3FA9BEC}" srcOrd="0" destOrd="0" parTransId="{F8DE8FD5-1E8A-48CE-83B4-59DD9723617D}" sibTransId="{A3D848E8-F585-4858-9154-80C61BAC2496}"/>
    <dgm:cxn modelId="{06CA3D12-CD47-4C0E-80B9-5692D500510D}" type="presOf" srcId="{C3E3A7F7-7520-4B26-B4FE-6F996CFC40AB}" destId="{9AA4D713-CC5B-4027-8AB8-F556956E1AB8}" srcOrd="0" destOrd="0" presId="urn:microsoft.com/office/officeart/2008/layout/AlternatingPictureBlocks"/>
    <dgm:cxn modelId="{10872567-6870-4EE4-99F9-41FA5D08657E}" srcId="{87AF306E-1AA8-4687-A48E-CF7409BDF5FE}" destId="{3868562F-5FDC-4F72-8610-5FB3D01C977D}" srcOrd="3" destOrd="0" parTransId="{1F51A9F5-42DD-45BE-B2DE-2CE6CBC3DEF2}" sibTransId="{356BC966-3EBE-42F1-A16F-52064BCA138B}"/>
    <dgm:cxn modelId="{83076956-723A-412F-8BE5-E9B9FDCC3359}" type="presOf" srcId="{87AF306E-1AA8-4687-A48E-CF7409BDF5FE}" destId="{8B5E6AA0-CFB3-44E3-90B4-3A2B900F4717}" srcOrd="0" destOrd="0" presId="urn:microsoft.com/office/officeart/2008/layout/AlternatingPictureBlocks"/>
    <dgm:cxn modelId="{99A0DE68-28A3-4566-8A59-3CEC73467477}" type="presOf" srcId="{0AFDBD35-FD55-40BE-93D8-3CFFD3FA9BEC}" destId="{7CB92F79-20AE-445D-9031-3FB676952E56}" srcOrd="0" destOrd="0" presId="urn:microsoft.com/office/officeart/2008/layout/AlternatingPictureBlocks"/>
    <dgm:cxn modelId="{300D4579-0179-43AA-B2BA-94DA2C6FB783}" srcId="{87AF306E-1AA8-4687-A48E-CF7409BDF5FE}" destId="{C3E3A7F7-7520-4B26-B4FE-6F996CFC40AB}" srcOrd="2" destOrd="0" parTransId="{5F27BCF7-E515-4807-B393-9F8DF6414E2E}" sibTransId="{D289B661-8119-4B2D-A467-A3A22344217A}"/>
    <dgm:cxn modelId="{24342B7A-DB4E-40C9-BCC5-E82D892B695A}" type="presOf" srcId="{FC0A764A-1289-4FAA-AB4D-5AFB811502EA}" destId="{9B83A49F-1020-48EE-B2F6-373AC9C743F9}" srcOrd="0" destOrd="0" presId="urn:microsoft.com/office/officeart/2008/layout/AlternatingPictureBlocks"/>
    <dgm:cxn modelId="{A29FEA82-9D2E-4E76-9529-1CDF2C8441DB}" type="presParOf" srcId="{8B5E6AA0-CFB3-44E3-90B4-3A2B900F4717}" destId="{F616DA2C-7586-4449-ABA0-DC1B662776D4}" srcOrd="0" destOrd="0" presId="urn:microsoft.com/office/officeart/2008/layout/AlternatingPictureBlocks"/>
    <dgm:cxn modelId="{00D95272-B8FB-4F4A-B10D-B13CF5AA15AA}" type="presParOf" srcId="{F616DA2C-7586-4449-ABA0-DC1B662776D4}" destId="{7CB92F79-20AE-445D-9031-3FB676952E56}" srcOrd="0" destOrd="0" presId="urn:microsoft.com/office/officeart/2008/layout/AlternatingPictureBlocks"/>
    <dgm:cxn modelId="{5155AD01-4F4F-45E2-A726-397F0EA3245E}" type="presParOf" srcId="{F616DA2C-7586-4449-ABA0-DC1B662776D4}" destId="{1D458F86-3A97-4357-A14D-4A7C35FE43E4}" srcOrd="1" destOrd="0" presId="urn:microsoft.com/office/officeart/2008/layout/AlternatingPictureBlocks"/>
    <dgm:cxn modelId="{699D066A-925D-4354-9821-9457AB584611}" type="presParOf" srcId="{8B5E6AA0-CFB3-44E3-90B4-3A2B900F4717}" destId="{7C4AB845-A46B-4A70-8422-7192FF3F2E27}" srcOrd="1" destOrd="0" presId="urn:microsoft.com/office/officeart/2008/layout/AlternatingPictureBlocks"/>
    <dgm:cxn modelId="{4279E15F-1D3D-4C0E-A944-E76ACAC6D41E}" type="presParOf" srcId="{8B5E6AA0-CFB3-44E3-90B4-3A2B900F4717}" destId="{48906D9D-847F-4B95-B9D6-9BFBFBCC46E6}" srcOrd="2" destOrd="0" presId="urn:microsoft.com/office/officeart/2008/layout/AlternatingPictureBlocks"/>
    <dgm:cxn modelId="{B4217161-4DD4-455C-96CA-256336957362}" type="presParOf" srcId="{48906D9D-847F-4B95-B9D6-9BFBFBCC46E6}" destId="{9B83A49F-1020-48EE-B2F6-373AC9C743F9}" srcOrd="0" destOrd="0" presId="urn:microsoft.com/office/officeart/2008/layout/AlternatingPictureBlocks"/>
    <dgm:cxn modelId="{EED2B984-C098-4417-AF91-F4E596026D4A}" type="presParOf" srcId="{48906D9D-847F-4B95-B9D6-9BFBFBCC46E6}" destId="{2DE850F7-E60F-414D-A318-A42C4931DABB}" srcOrd="1" destOrd="0" presId="urn:microsoft.com/office/officeart/2008/layout/AlternatingPictureBlocks"/>
    <dgm:cxn modelId="{C6819D29-3A70-4910-9261-BC443549C1FA}" type="presParOf" srcId="{8B5E6AA0-CFB3-44E3-90B4-3A2B900F4717}" destId="{D199F9A7-F304-4CA7-AE5B-A9D458F21233}" srcOrd="3" destOrd="0" presId="urn:microsoft.com/office/officeart/2008/layout/AlternatingPictureBlocks"/>
    <dgm:cxn modelId="{11EF589A-21E0-4711-BEF0-B9C162978FFB}" type="presParOf" srcId="{8B5E6AA0-CFB3-44E3-90B4-3A2B900F4717}" destId="{D4460EBA-74D9-4B93-A71F-7991D4529E04}" srcOrd="4" destOrd="0" presId="urn:microsoft.com/office/officeart/2008/layout/AlternatingPictureBlocks"/>
    <dgm:cxn modelId="{8EB33E86-8E76-423C-8389-51CD0C7D4E8C}" type="presParOf" srcId="{D4460EBA-74D9-4B93-A71F-7991D4529E04}" destId="{9AA4D713-CC5B-4027-8AB8-F556956E1AB8}" srcOrd="0" destOrd="0" presId="urn:microsoft.com/office/officeart/2008/layout/AlternatingPictureBlocks"/>
    <dgm:cxn modelId="{7B5A41E9-5FAB-4C2A-8433-422733D0DB6E}" type="presParOf" srcId="{D4460EBA-74D9-4B93-A71F-7991D4529E04}" destId="{30D3B2C6-E7BA-4C95-9492-180D186BFA9B}" srcOrd="1" destOrd="0" presId="urn:microsoft.com/office/officeart/2008/layout/AlternatingPictureBlocks"/>
    <dgm:cxn modelId="{1B6BBF3C-8509-4F05-A7FD-7BB7090F7A43}" type="presParOf" srcId="{8B5E6AA0-CFB3-44E3-90B4-3A2B900F4717}" destId="{5322C1CA-FA69-4860-8C50-CC9D6B3E8E5C}" srcOrd="5" destOrd="0" presId="urn:microsoft.com/office/officeart/2008/layout/AlternatingPictureBlocks"/>
    <dgm:cxn modelId="{2E7DB2CD-1F11-49D1-A896-FAB1715A43F8}" type="presParOf" srcId="{8B5E6AA0-CFB3-44E3-90B4-3A2B900F4717}" destId="{A959A424-D6AA-46B9-A0A7-7F58F1BD63C1}" srcOrd="6" destOrd="0" presId="urn:microsoft.com/office/officeart/2008/layout/AlternatingPictureBlocks"/>
    <dgm:cxn modelId="{6B7E8011-FD8A-440F-B69F-B146ABC326A8}" type="presParOf" srcId="{A959A424-D6AA-46B9-A0A7-7F58F1BD63C1}" destId="{3053F530-91C2-42C2-B199-12D112E31FAC}" srcOrd="0" destOrd="0" presId="urn:microsoft.com/office/officeart/2008/layout/AlternatingPictureBlocks"/>
    <dgm:cxn modelId="{86EC25FC-E904-46CD-B7C9-35F95A9CD60E}" type="presParOf" srcId="{A959A424-D6AA-46B9-A0A7-7F58F1BD63C1}" destId="{D62A1410-B1D0-4D77-9970-3791ADE152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05500-2A07-4E02-8795-8C60497F7BBB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9C51ACB-507C-4EE3-BF74-0701BC68C81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Объект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2BA97-2357-4379-9871-1FBA74F2D4E9}" type="parTrans" cxnId="{42F56BF2-326A-417D-B119-0F7AE70B19C2}">
      <dgm:prSet/>
      <dgm:spPr/>
      <dgm:t>
        <a:bodyPr/>
        <a:lstStyle/>
        <a:p>
          <a:endParaRPr lang="ru-RU"/>
        </a:p>
      </dgm:t>
    </dgm:pt>
    <dgm:pt modelId="{B1D71F3B-FFBB-48F0-9826-BE38ECB82D57}" type="sibTrans" cxnId="{42F56BF2-326A-417D-B119-0F7AE70B19C2}">
      <dgm:prSet/>
      <dgm:spPr/>
      <dgm:t>
        <a:bodyPr/>
        <a:lstStyle/>
        <a:p>
          <a:endParaRPr lang="ru-RU"/>
        </a:p>
      </dgm:t>
    </dgm:pt>
    <dgm:pt modelId="{E4012F27-D9E1-4A1A-9778-978C209E8B3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образовательная деятельность по социально-нравственному развитию детей старшего дошкольного возраста в условиях дошкольной организации.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B6E57-E928-4C45-BB27-CF34F794E233}" type="parTrans" cxnId="{5088A989-7429-4819-89AD-90FFB7E5C4E1}">
      <dgm:prSet/>
      <dgm:spPr/>
      <dgm:t>
        <a:bodyPr/>
        <a:lstStyle/>
        <a:p>
          <a:endParaRPr lang="ru-RU"/>
        </a:p>
      </dgm:t>
    </dgm:pt>
    <dgm:pt modelId="{26B66568-27A9-4318-8104-1A4D46319FEE}" type="sibTrans" cxnId="{5088A989-7429-4819-89AD-90FFB7E5C4E1}">
      <dgm:prSet/>
      <dgm:spPr/>
      <dgm:t>
        <a:bodyPr/>
        <a:lstStyle/>
        <a:p>
          <a:endParaRPr lang="ru-RU"/>
        </a:p>
      </dgm:t>
    </dgm:pt>
    <dgm:pt modelId="{7AB9CB64-DDEE-46C2-B354-8E9FF7582A5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28F91-6E3A-4130-9603-7484914136F8}" type="parTrans" cxnId="{026CDF25-E40B-460A-8CB8-74C771B0FF2B}">
      <dgm:prSet/>
      <dgm:spPr/>
      <dgm:t>
        <a:bodyPr/>
        <a:lstStyle/>
        <a:p>
          <a:endParaRPr lang="ru-RU"/>
        </a:p>
      </dgm:t>
    </dgm:pt>
    <dgm:pt modelId="{2494CE21-F2BE-4325-9445-5F3AF3EDB592}" type="sibTrans" cxnId="{026CDF25-E40B-460A-8CB8-74C771B0FF2B}">
      <dgm:prSet/>
      <dgm:spPr/>
      <dgm:t>
        <a:bodyPr/>
        <a:lstStyle/>
        <a:p>
          <a:endParaRPr lang="ru-RU"/>
        </a:p>
      </dgm:t>
    </dgm:pt>
    <dgm:pt modelId="{799C1A77-7752-481C-B4F7-D5F1BC3F3596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педагогические условия формирования ценностного отношения детей старшего дошкольного возраста к социальному миру.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D8CF5-A6B5-47F4-8B62-37BBB4F17180}" type="parTrans" cxnId="{B2F52697-FB80-4158-8EFD-3FA8C552E243}">
      <dgm:prSet/>
      <dgm:spPr/>
      <dgm:t>
        <a:bodyPr/>
        <a:lstStyle/>
        <a:p>
          <a:endParaRPr lang="ru-RU"/>
        </a:p>
      </dgm:t>
    </dgm:pt>
    <dgm:pt modelId="{477372CA-38A3-4A07-92A4-0588CF70B85A}" type="sibTrans" cxnId="{B2F52697-FB80-4158-8EFD-3FA8C552E243}">
      <dgm:prSet/>
      <dgm:spPr/>
      <dgm:t>
        <a:bodyPr/>
        <a:lstStyle/>
        <a:p>
          <a:endParaRPr lang="ru-RU"/>
        </a:p>
      </dgm:t>
    </dgm:pt>
    <dgm:pt modelId="{4DCC829E-9353-4FEC-9843-FDF86D739598}" type="pres">
      <dgm:prSet presAssocID="{9C805500-2A07-4E02-8795-8C60497F7BBB}" presName="Name0" presStyleCnt="0">
        <dgm:presLayoutVars>
          <dgm:chMax/>
          <dgm:chPref/>
          <dgm:dir/>
          <dgm:animLvl val="lvl"/>
        </dgm:presLayoutVars>
      </dgm:prSet>
      <dgm:spPr/>
    </dgm:pt>
    <dgm:pt modelId="{0AE06748-8B16-462C-A8BD-0A19A26A4064}" type="pres">
      <dgm:prSet presAssocID="{B9C51ACB-507C-4EE3-BF74-0701BC68C812}" presName="composite" presStyleCnt="0"/>
      <dgm:spPr/>
    </dgm:pt>
    <dgm:pt modelId="{1306F35A-3F93-4116-A703-AED9CF1B947C}" type="pres">
      <dgm:prSet presAssocID="{B9C51ACB-507C-4EE3-BF74-0701BC68C812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A655DCE-F00A-4832-B4DF-E9F53D897392}" type="pres">
      <dgm:prSet presAssocID="{B9C51ACB-507C-4EE3-BF74-0701BC68C812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0426F-D689-461C-AD62-C9A5EB8E61C6}" type="pres">
      <dgm:prSet presAssocID="{B9C51ACB-507C-4EE3-BF74-0701BC68C812}" presName="BalanceSpacing" presStyleCnt="0"/>
      <dgm:spPr/>
    </dgm:pt>
    <dgm:pt modelId="{7473E213-B567-410B-BA57-C813F8020226}" type="pres">
      <dgm:prSet presAssocID="{B9C51ACB-507C-4EE3-BF74-0701BC68C812}" presName="BalanceSpacing1" presStyleCnt="0"/>
      <dgm:spPr/>
    </dgm:pt>
    <dgm:pt modelId="{14D041EA-E987-4389-8100-4A9F63599CD0}" type="pres">
      <dgm:prSet presAssocID="{B1D71F3B-FFBB-48F0-9826-BE38ECB82D57}" presName="Accent1Text" presStyleLbl="node1" presStyleIdx="1" presStyleCnt="4"/>
      <dgm:spPr/>
    </dgm:pt>
    <dgm:pt modelId="{3542A70D-BA62-49DD-BAA7-763E7DEDCD9E}" type="pres">
      <dgm:prSet presAssocID="{B1D71F3B-FFBB-48F0-9826-BE38ECB82D57}" presName="spaceBetweenRectangles" presStyleCnt="0"/>
      <dgm:spPr/>
    </dgm:pt>
    <dgm:pt modelId="{B6E31CB0-E8E9-4948-A47A-162FFC787B7B}" type="pres">
      <dgm:prSet presAssocID="{7AB9CB64-DDEE-46C2-B354-8E9FF7582A52}" presName="composite" presStyleCnt="0"/>
      <dgm:spPr/>
    </dgm:pt>
    <dgm:pt modelId="{98311C6A-9FDE-48B3-AF72-A08DD0897876}" type="pres">
      <dgm:prSet presAssocID="{7AB9CB64-DDEE-46C2-B354-8E9FF7582A52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8C8BC-1242-416A-966F-327D7DA9BBF5}" type="pres">
      <dgm:prSet presAssocID="{7AB9CB64-DDEE-46C2-B354-8E9FF7582A52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8703D-029E-4833-AF97-0113DBCE8857}" type="pres">
      <dgm:prSet presAssocID="{7AB9CB64-DDEE-46C2-B354-8E9FF7582A52}" presName="BalanceSpacing" presStyleCnt="0"/>
      <dgm:spPr/>
    </dgm:pt>
    <dgm:pt modelId="{7EF2B6F2-0C68-48BD-BF07-4EF7B27B1B6A}" type="pres">
      <dgm:prSet presAssocID="{7AB9CB64-DDEE-46C2-B354-8E9FF7582A52}" presName="BalanceSpacing1" presStyleCnt="0"/>
      <dgm:spPr/>
    </dgm:pt>
    <dgm:pt modelId="{11E66ECD-6B51-4AC1-ABDC-D9830B950566}" type="pres">
      <dgm:prSet presAssocID="{2494CE21-F2BE-4325-9445-5F3AF3EDB592}" presName="Accent1Text" presStyleLbl="node1" presStyleIdx="3" presStyleCnt="4"/>
      <dgm:spPr/>
    </dgm:pt>
  </dgm:ptLst>
  <dgm:cxnLst>
    <dgm:cxn modelId="{5088A989-7429-4819-89AD-90FFB7E5C4E1}" srcId="{B9C51ACB-507C-4EE3-BF74-0701BC68C812}" destId="{E4012F27-D9E1-4A1A-9778-978C209E8B3A}" srcOrd="0" destOrd="0" parTransId="{1D1B6E57-E928-4C45-BB27-CF34F794E233}" sibTransId="{26B66568-27A9-4318-8104-1A4D46319FEE}"/>
    <dgm:cxn modelId="{026CDF25-E40B-460A-8CB8-74C771B0FF2B}" srcId="{9C805500-2A07-4E02-8795-8C60497F7BBB}" destId="{7AB9CB64-DDEE-46C2-B354-8E9FF7582A52}" srcOrd="1" destOrd="0" parTransId="{8CE28F91-6E3A-4130-9603-7484914136F8}" sibTransId="{2494CE21-F2BE-4325-9445-5F3AF3EDB592}"/>
    <dgm:cxn modelId="{42F56BF2-326A-417D-B119-0F7AE70B19C2}" srcId="{9C805500-2A07-4E02-8795-8C60497F7BBB}" destId="{B9C51ACB-507C-4EE3-BF74-0701BC68C812}" srcOrd="0" destOrd="0" parTransId="{1712BA97-2357-4379-9871-1FBA74F2D4E9}" sibTransId="{B1D71F3B-FFBB-48F0-9826-BE38ECB82D57}"/>
    <dgm:cxn modelId="{2D2E100A-8E82-4592-B7C1-45530A47422A}" type="presOf" srcId="{799C1A77-7752-481C-B4F7-D5F1BC3F3596}" destId="{F5C8C8BC-1242-416A-966F-327D7DA9BBF5}" srcOrd="0" destOrd="0" presId="urn:microsoft.com/office/officeart/2008/layout/AlternatingHexagons"/>
    <dgm:cxn modelId="{B2F52697-FB80-4158-8EFD-3FA8C552E243}" srcId="{7AB9CB64-DDEE-46C2-B354-8E9FF7582A52}" destId="{799C1A77-7752-481C-B4F7-D5F1BC3F3596}" srcOrd="0" destOrd="0" parTransId="{CA8D8CF5-A6B5-47F4-8B62-37BBB4F17180}" sibTransId="{477372CA-38A3-4A07-92A4-0588CF70B85A}"/>
    <dgm:cxn modelId="{ECB24F14-1917-4143-A7B8-E4775C2BC7A4}" type="presOf" srcId="{B9C51ACB-507C-4EE3-BF74-0701BC68C812}" destId="{1306F35A-3F93-4116-A703-AED9CF1B947C}" srcOrd="0" destOrd="0" presId="urn:microsoft.com/office/officeart/2008/layout/AlternatingHexagons"/>
    <dgm:cxn modelId="{1C7673DA-A5A3-4AA5-857C-1DD2C8C4A85E}" type="presOf" srcId="{7AB9CB64-DDEE-46C2-B354-8E9FF7582A52}" destId="{98311C6A-9FDE-48B3-AF72-A08DD0897876}" srcOrd="0" destOrd="0" presId="urn:microsoft.com/office/officeart/2008/layout/AlternatingHexagons"/>
    <dgm:cxn modelId="{FA62058B-9A9D-4743-B918-C5C57C567D36}" type="presOf" srcId="{2494CE21-F2BE-4325-9445-5F3AF3EDB592}" destId="{11E66ECD-6B51-4AC1-ABDC-D9830B950566}" srcOrd="0" destOrd="0" presId="urn:microsoft.com/office/officeart/2008/layout/AlternatingHexagons"/>
    <dgm:cxn modelId="{8A141946-A8D4-4FF3-B044-56E680555276}" type="presOf" srcId="{B1D71F3B-FFBB-48F0-9826-BE38ECB82D57}" destId="{14D041EA-E987-4389-8100-4A9F63599CD0}" srcOrd="0" destOrd="0" presId="urn:microsoft.com/office/officeart/2008/layout/AlternatingHexagons"/>
    <dgm:cxn modelId="{503A9102-25EC-40BA-811D-C3F84C2546CB}" type="presOf" srcId="{E4012F27-D9E1-4A1A-9778-978C209E8B3A}" destId="{CA655DCE-F00A-4832-B4DF-E9F53D897392}" srcOrd="0" destOrd="0" presId="urn:microsoft.com/office/officeart/2008/layout/AlternatingHexagons"/>
    <dgm:cxn modelId="{FF9F49A6-1B71-4996-916B-5FA4BF9DDA0B}" type="presOf" srcId="{9C805500-2A07-4E02-8795-8C60497F7BBB}" destId="{4DCC829E-9353-4FEC-9843-FDF86D739598}" srcOrd="0" destOrd="0" presId="urn:microsoft.com/office/officeart/2008/layout/AlternatingHexagons"/>
    <dgm:cxn modelId="{26B9C81C-F0E0-4950-BE66-B19979CC6D11}" type="presParOf" srcId="{4DCC829E-9353-4FEC-9843-FDF86D739598}" destId="{0AE06748-8B16-462C-A8BD-0A19A26A4064}" srcOrd="0" destOrd="0" presId="urn:microsoft.com/office/officeart/2008/layout/AlternatingHexagons"/>
    <dgm:cxn modelId="{3159EBBA-753E-4D67-9482-9EB6867D0012}" type="presParOf" srcId="{0AE06748-8B16-462C-A8BD-0A19A26A4064}" destId="{1306F35A-3F93-4116-A703-AED9CF1B947C}" srcOrd="0" destOrd="0" presId="urn:microsoft.com/office/officeart/2008/layout/AlternatingHexagons"/>
    <dgm:cxn modelId="{7AF1830A-BBB3-4452-ADFA-30B31AB857A8}" type="presParOf" srcId="{0AE06748-8B16-462C-A8BD-0A19A26A4064}" destId="{CA655DCE-F00A-4832-B4DF-E9F53D897392}" srcOrd="1" destOrd="0" presId="urn:microsoft.com/office/officeart/2008/layout/AlternatingHexagons"/>
    <dgm:cxn modelId="{CAEA8FB2-4B8F-4C39-93BF-27F968592F36}" type="presParOf" srcId="{0AE06748-8B16-462C-A8BD-0A19A26A4064}" destId="{C070426F-D689-461C-AD62-C9A5EB8E61C6}" srcOrd="2" destOrd="0" presId="urn:microsoft.com/office/officeart/2008/layout/AlternatingHexagons"/>
    <dgm:cxn modelId="{5D03AA9A-5E19-4721-81DC-84CA56AB8D4B}" type="presParOf" srcId="{0AE06748-8B16-462C-A8BD-0A19A26A4064}" destId="{7473E213-B567-410B-BA57-C813F8020226}" srcOrd="3" destOrd="0" presId="urn:microsoft.com/office/officeart/2008/layout/AlternatingHexagons"/>
    <dgm:cxn modelId="{D38878E4-175E-4F58-AC77-46243AA86785}" type="presParOf" srcId="{0AE06748-8B16-462C-A8BD-0A19A26A4064}" destId="{14D041EA-E987-4389-8100-4A9F63599CD0}" srcOrd="4" destOrd="0" presId="urn:microsoft.com/office/officeart/2008/layout/AlternatingHexagons"/>
    <dgm:cxn modelId="{A0DE8FC4-A0D5-46EA-A7B8-C88C02D1B773}" type="presParOf" srcId="{4DCC829E-9353-4FEC-9843-FDF86D739598}" destId="{3542A70D-BA62-49DD-BAA7-763E7DEDCD9E}" srcOrd="1" destOrd="0" presId="urn:microsoft.com/office/officeart/2008/layout/AlternatingHexagons"/>
    <dgm:cxn modelId="{15C4A0A5-34F4-4F67-8C3C-E79080CE7BD6}" type="presParOf" srcId="{4DCC829E-9353-4FEC-9843-FDF86D739598}" destId="{B6E31CB0-E8E9-4948-A47A-162FFC787B7B}" srcOrd="2" destOrd="0" presId="urn:microsoft.com/office/officeart/2008/layout/AlternatingHexagons"/>
    <dgm:cxn modelId="{959D77E2-566C-42E0-B5E5-19DAA71B8C98}" type="presParOf" srcId="{B6E31CB0-E8E9-4948-A47A-162FFC787B7B}" destId="{98311C6A-9FDE-48B3-AF72-A08DD0897876}" srcOrd="0" destOrd="0" presId="urn:microsoft.com/office/officeart/2008/layout/AlternatingHexagons"/>
    <dgm:cxn modelId="{E89BB296-E230-41A9-A417-03AF3469C8FB}" type="presParOf" srcId="{B6E31CB0-E8E9-4948-A47A-162FFC787B7B}" destId="{F5C8C8BC-1242-416A-966F-327D7DA9BBF5}" srcOrd="1" destOrd="0" presId="urn:microsoft.com/office/officeart/2008/layout/AlternatingHexagons"/>
    <dgm:cxn modelId="{ECD5DD61-2338-47E1-8E1E-7B82332F6DCB}" type="presParOf" srcId="{B6E31CB0-E8E9-4948-A47A-162FFC787B7B}" destId="{90F8703D-029E-4833-AF97-0113DBCE8857}" srcOrd="2" destOrd="0" presId="urn:microsoft.com/office/officeart/2008/layout/AlternatingHexagons"/>
    <dgm:cxn modelId="{CE04680E-6213-4D20-8A78-C5C2B52CF75E}" type="presParOf" srcId="{B6E31CB0-E8E9-4948-A47A-162FFC787B7B}" destId="{7EF2B6F2-0C68-48BD-BF07-4EF7B27B1B6A}" srcOrd="3" destOrd="0" presId="urn:microsoft.com/office/officeart/2008/layout/AlternatingHexagons"/>
    <dgm:cxn modelId="{5A1753C2-3EC2-4A7E-8275-168DACA3E360}" type="presParOf" srcId="{B6E31CB0-E8E9-4948-A47A-162FFC787B7B}" destId="{11E66ECD-6B51-4AC1-ABDC-D9830B9505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F366A-925C-4910-9F53-CE4E000C184D}" type="doc">
      <dgm:prSet loTypeId="urn:microsoft.com/office/officeart/2005/8/layout/hList9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9D285E-0E66-46FF-AC0A-EC3FF6DAA58B}">
      <dgm:prSet/>
      <dgm:spPr>
        <a:xfrm>
          <a:off x="0" y="2151"/>
          <a:ext cx="2519994" cy="1484774"/>
        </a:xfrm>
        <a:prstGeom prst="ellipse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 rtl="0"/>
          <a:r>
            <a:rPr lang="ru-RU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Цель: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44D73A-1753-4E48-B324-BD14350467A3}" type="parTrans" cxnId="{F9995DB4-D061-48F1-AE53-51535054149A}">
      <dgm:prSet/>
      <dgm:spPr/>
      <dgm:t>
        <a:bodyPr/>
        <a:lstStyle/>
        <a:p>
          <a:pPr algn="r"/>
          <a:endParaRPr lang="ru-RU"/>
        </a:p>
      </dgm:t>
    </dgm:pt>
    <dgm:pt modelId="{F2368862-1E68-4F9C-85EE-DB76ACBDAA2D}" type="sibTrans" cxnId="{F9995DB4-D061-48F1-AE53-51535054149A}">
      <dgm:prSet/>
      <dgm:spPr/>
      <dgm:t>
        <a:bodyPr/>
        <a:lstStyle/>
        <a:p>
          <a:pPr algn="r"/>
          <a:endParaRPr lang="ru-RU"/>
        </a:p>
      </dgm:t>
    </dgm:pt>
    <dgm:pt modelId="{DA27A35C-B997-47A4-BA51-5FF1DD310CC4}">
      <dgm:prSet/>
      <dgm:spPr>
        <a:xfrm>
          <a:off x="4376948" y="6"/>
          <a:ext cx="2519994" cy="1484774"/>
        </a:xfrm>
        <a:prstGeom prst="ellipse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Задачи: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C9F3E6-21B1-4152-B101-1F8FF07DA777}" type="parTrans" cxnId="{58925A88-11EE-461D-8902-768D6D0A7ACE}">
      <dgm:prSet/>
      <dgm:spPr/>
      <dgm:t>
        <a:bodyPr/>
        <a:lstStyle/>
        <a:p>
          <a:pPr algn="r"/>
          <a:endParaRPr lang="ru-RU"/>
        </a:p>
      </dgm:t>
    </dgm:pt>
    <dgm:pt modelId="{CF46DC34-6D16-4992-8025-C1617973BDEE}" type="sibTrans" cxnId="{58925A88-11EE-461D-8902-768D6D0A7ACE}">
      <dgm:prSet/>
      <dgm:spPr/>
      <dgm:t>
        <a:bodyPr/>
        <a:lstStyle/>
        <a:p>
          <a:pPr algn="r"/>
          <a:endParaRPr lang="ru-RU"/>
        </a:p>
      </dgm:t>
    </dgm:pt>
    <dgm:pt modelId="{5745564E-15CC-42C7-B3FC-F7C8B5BB646C}">
      <dgm:prSet custT="1"/>
      <dgm:spPr>
        <a:xfrm>
          <a:off x="6343242" y="549706"/>
          <a:ext cx="3468586" cy="1367111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1. Изучить зарубежный и отечественный теоретико-практический опыт по проблеме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D7AF04-E9EF-4463-99E2-8D234423DA23}" type="parTrans" cxnId="{68071D01-0555-4C47-B6A9-7CA025C4F3ED}">
      <dgm:prSet/>
      <dgm:spPr/>
      <dgm:t>
        <a:bodyPr/>
        <a:lstStyle/>
        <a:p>
          <a:pPr algn="r"/>
          <a:endParaRPr lang="ru-RU"/>
        </a:p>
      </dgm:t>
    </dgm:pt>
    <dgm:pt modelId="{FCC3B157-3F10-4B6F-8239-B2D6B38B8326}" type="sibTrans" cxnId="{68071D01-0555-4C47-B6A9-7CA025C4F3ED}">
      <dgm:prSet/>
      <dgm:spPr/>
      <dgm:t>
        <a:bodyPr/>
        <a:lstStyle/>
        <a:p>
          <a:pPr algn="r"/>
          <a:endParaRPr lang="ru-RU"/>
        </a:p>
      </dgm:t>
    </dgm:pt>
    <dgm:pt modelId="{ABF813DD-BAFA-47E8-8633-286B4D539F5D}">
      <dgm:prSet custT="1"/>
      <dgm:spPr>
        <a:xfrm>
          <a:off x="6343242" y="4651041"/>
          <a:ext cx="3468586" cy="1367111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3. Научно обосновать комплекс педагогических условий, направленных на формирование ценностного отношения дошкольников к социальному миру.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3CAA2B-6340-4430-BD78-1368B944E1C0}" type="parTrans" cxnId="{F7A4B336-9C10-4FA1-BE20-75E791DF6BCE}">
      <dgm:prSet/>
      <dgm:spPr/>
      <dgm:t>
        <a:bodyPr/>
        <a:lstStyle/>
        <a:p>
          <a:pPr algn="r"/>
          <a:endParaRPr lang="ru-RU"/>
        </a:p>
      </dgm:t>
    </dgm:pt>
    <dgm:pt modelId="{D11E52B7-E029-4872-9A2F-12DB3064B234}" type="sibTrans" cxnId="{F7A4B336-9C10-4FA1-BE20-75E791DF6BCE}">
      <dgm:prSet/>
      <dgm:spPr/>
      <dgm:t>
        <a:bodyPr/>
        <a:lstStyle/>
        <a:p>
          <a:pPr algn="r"/>
          <a:endParaRPr lang="ru-RU"/>
        </a:p>
      </dgm:t>
    </dgm:pt>
    <dgm:pt modelId="{E797E3FC-7D39-40D6-B48F-B515FBE843E9}">
      <dgm:prSet custT="1"/>
      <dgm:spPr>
        <a:xfrm>
          <a:off x="1712645" y="576064"/>
          <a:ext cx="2635935" cy="2261489"/>
        </a:xfrm>
        <a:prstGeom prst="rect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sz="2000" dirty="0" smtClean="0"/>
            <a:t>теоретическое обоснование и апробация модели формирования ценностного отношения детей старшего дошкольного возраста к социальному миру.</a:t>
          </a:r>
          <a:endParaRPr lang="ru-RU" sz="20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A8BA65-C6D6-423C-89E6-72C7A472E4E7}" type="parTrans" cxnId="{B33980B3-E57A-46F1-AC4F-00282BDA768C}">
      <dgm:prSet/>
      <dgm:spPr/>
      <dgm:t>
        <a:bodyPr/>
        <a:lstStyle/>
        <a:p>
          <a:pPr algn="r"/>
          <a:endParaRPr lang="ru-RU"/>
        </a:p>
      </dgm:t>
    </dgm:pt>
    <dgm:pt modelId="{D68FB09C-1339-45F8-A66A-D1516D8BB112}" type="sibTrans" cxnId="{B33980B3-E57A-46F1-AC4F-00282BDA768C}">
      <dgm:prSet/>
      <dgm:spPr/>
      <dgm:t>
        <a:bodyPr/>
        <a:lstStyle/>
        <a:p>
          <a:pPr algn="r"/>
          <a:endParaRPr lang="ru-RU"/>
        </a:p>
      </dgm:t>
    </dgm:pt>
    <dgm:pt modelId="{6DB4F36E-93D8-49F2-AF3C-4AF7917DC539}">
      <dgm:prSet custT="1"/>
      <dgm:spPr>
        <a:xfrm>
          <a:off x="6343242" y="549706"/>
          <a:ext cx="3468586" cy="1367111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2. Выявить особенности процесса формирования ценностного отношения дошкольников к социальному миру.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B2495C0-7C5E-4B4D-961D-1A1F4C491515}" type="parTrans" cxnId="{E93ADAAB-849C-49E5-BA51-22FEC3160C33}">
      <dgm:prSet/>
      <dgm:spPr/>
      <dgm:t>
        <a:bodyPr/>
        <a:lstStyle/>
        <a:p>
          <a:endParaRPr lang="ru-RU"/>
        </a:p>
      </dgm:t>
    </dgm:pt>
    <dgm:pt modelId="{9986A055-7F41-40E5-B7CE-9E4A429E06F1}" type="sibTrans" cxnId="{E93ADAAB-849C-49E5-BA51-22FEC3160C33}">
      <dgm:prSet/>
      <dgm:spPr/>
      <dgm:t>
        <a:bodyPr/>
        <a:lstStyle/>
        <a:p>
          <a:endParaRPr lang="ru-RU"/>
        </a:p>
      </dgm:t>
    </dgm:pt>
    <dgm:pt modelId="{4D39DA3E-92BF-466C-9E67-8EC202B25D99}">
      <dgm:prSet custT="1"/>
      <dgm:spPr>
        <a:xfrm>
          <a:off x="6343242" y="4651041"/>
          <a:ext cx="3468586" cy="1367111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gm:spPr>
      <dgm:t>
        <a:bodyPr/>
        <a:lstStyle/>
        <a:p>
          <a:pPr algn="r"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Разработать и экспериментально апробировать модель формирования ценностного отношения детей старшего дошкольного возраста к социальному миру.</a:t>
          </a:r>
          <a:endParaRPr lang="ru-RU" sz="1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97058D-1737-4FBA-876F-63B0085DF205}" type="parTrans" cxnId="{0DCDCC56-20EA-4BE3-9EDB-1D5736424672}">
      <dgm:prSet/>
      <dgm:spPr/>
      <dgm:t>
        <a:bodyPr/>
        <a:lstStyle/>
        <a:p>
          <a:endParaRPr lang="ru-RU"/>
        </a:p>
      </dgm:t>
    </dgm:pt>
    <dgm:pt modelId="{720A442A-BA52-4CA1-9744-62F5683CAE86}" type="sibTrans" cxnId="{0DCDCC56-20EA-4BE3-9EDB-1D5736424672}">
      <dgm:prSet/>
      <dgm:spPr/>
      <dgm:t>
        <a:bodyPr/>
        <a:lstStyle/>
        <a:p>
          <a:endParaRPr lang="ru-RU"/>
        </a:p>
      </dgm:t>
    </dgm:pt>
    <dgm:pt modelId="{6D5DE3D4-FB5B-42E5-A57F-9093A02BB0C9}" type="pres">
      <dgm:prSet presAssocID="{6A4F366A-925C-4910-9F53-CE4E000C184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CB48687-E479-45A8-A5AB-615D04A85FBB}" type="pres">
      <dgm:prSet presAssocID="{B59D285E-0E66-46FF-AC0A-EC3FF6DAA58B}" presName="posSpace" presStyleCnt="0"/>
      <dgm:spPr/>
      <dgm:t>
        <a:bodyPr/>
        <a:lstStyle/>
        <a:p>
          <a:endParaRPr lang="ru-RU"/>
        </a:p>
      </dgm:t>
    </dgm:pt>
    <dgm:pt modelId="{3DE0E1B4-7219-4C10-BABC-0489D6EC19A3}" type="pres">
      <dgm:prSet presAssocID="{B59D285E-0E66-46FF-AC0A-EC3FF6DAA58B}" presName="vertFlow" presStyleCnt="0"/>
      <dgm:spPr/>
      <dgm:t>
        <a:bodyPr/>
        <a:lstStyle/>
        <a:p>
          <a:endParaRPr lang="ru-RU"/>
        </a:p>
      </dgm:t>
    </dgm:pt>
    <dgm:pt modelId="{00BBF90E-7627-4D08-AB3D-590A54E9F80D}" type="pres">
      <dgm:prSet presAssocID="{B59D285E-0E66-46FF-AC0A-EC3FF6DAA58B}" presName="topSpace" presStyleCnt="0"/>
      <dgm:spPr/>
      <dgm:t>
        <a:bodyPr/>
        <a:lstStyle/>
        <a:p>
          <a:endParaRPr lang="ru-RU"/>
        </a:p>
      </dgm:t>
    </dgm:pt>
    <dgm:pt modelId="{D5606837-451E-4E1B-81C9-FDC9055B9699}" type="pres">
      <dgm:prSet presAssocID="{B59D285E-0E66-46FF-AC0A-EC3FF6DAA58B}" presName="firstComp" presStyleCnt="0"/>
      <dgm:spPr/>
      <dgm:t>
        <a:bodyPr/>
        <a:lstStyle/>
        <a:p>
          <a:endParaRPr lang="ru-RU"/>
        </a:p>
      </dgm:t>
    </dgm:pt>
    <dgm:pt modelId="{BCE8CB84-C3F7-46E1-9AA9-35422DDD4261}" type="pres">
      <dgm:prSet presAssocID="{B59D285E-0E66-46FF-AC0A-EC3FF6DAA58B}" presName="firstChild" presStyleLbl="bgAccFollowNode1" presStyleIdx="0" presStyleCnt="5" custScaleX="117362" custScaleY="418546" custLinFactNeighborX="22601" custLinFactNeighborY="1928"/>
      <dgm:spPr/>
      <dgm:t>
        <a:bodyPr/>
        <a:lstStyle/>
        <a:p>
          <a:endParaRPr lang="ru-RU"/>
        </a:p>
      </dgm:t>
    </dgm:pt>
    <dgm:pt modelId="{090BE455-DC2A-4130-993E-B15002CD240D}" type="pres">
      <dgm:prSet presAssocID="{B59D285E-0E66-46FF-AC0A-EC3FF6DAA58B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3BA4B-1369-4CD4-92DC-B2286BEF97F4}" type="pres">
      <dgm:prSet presAssocID="{B59D285E-0E66-46FF-AC0A-EC3FF6DAA58B}" presName="negSpace" presStyleCnt="0"/>
      <dgm:spPr/>
      <dgm:t>
        <a:bodyPr/>
        <a:lstStyle/>
        <a:p>
          <a:endParaRPr lang="ru-RU"/>
        </a:p>
      </dgm:t>
    </dgm:pt>
    <dgm:pt modelId="{6286578A-1B44-4FFC-A4DC-5A38345EB2D4}" type="pres">
      <dgm:prSet presAssocID="{B59D285E-0E66-46FF-AC0A-EC3FF6DAA58B}" presName="circle" presStyleLbl="node1" presStyleIdx="0" presStyleCnt="2" custScaleX="184422" custScaleY="108661" custLinFactNeighborX="-18716" custLinFactNeighborY="29443"/>
      <dgm:spPr/>
      <dgm:t>
        <a:bodyPr/>
        <a:lstStyle/>
        <a:p>
          <a:endParaRPr lang="ru-RU"/>
        </a:p>
      </dgm:t>
    </dgm:pt>
    <dgm:pt modelId="{35E1DDDF-A75C-46FA-B57D-D878E4781295}" type="pres">
      <dgm:prSet presAssocID="{F2368862-1E68-4F9C-85EE-DB76ACBDAA2D}" presName="transSpace" presStyleCnt="0"/>
      <dgm:spPr/>
      <dgm:t>
        <a:bodyPr/>
        <a:lstStyle/>
        <a:p>
          <a:endParaRPr lang="ru-RU"/>
        </a:p>
      </dgm:t>
    </dgm:pt>
    <dgm:pt modelId="{047409DC-7E29-4FAC-8EBA-4B6FE0747DC1}" type="pres">
      <dgm:prSet presAssocID="{DA27A35C-B997-47A4-BA51-5FF1DD310CC4}" presName="posSpace" presStyleCnt="0"/>
      <dgm:spPr/>
      <dgm:t>
        <a:bodyPr/>
        <a:lstStyle/>
        <a:p>
          <a:endParaRPr lang="ru-RU"/>
        </a:p>
      </dgm:t>
    </dgm:pt>
    <dgm:pt modelId="{A3775E42-5EF1-45E1-A2BB-D0439B8872BF}" type="pres">
      <dgm:prSet presAssocID="{DA27A35C-B997-47A4-BA51-5FF1DD310CC4}" presName="vertFlow" presStyleCnt="0"/>
      <dgm:spPr/>
      <dgm:t>
        <a:bodyPr/>
        <a:lstStyle/>
        <a:p>
          <a:endParaRPr lang="ru-RU"/>
        </a:p>
      </dgm:t>
    </dgm:pt>
    <dgm:pt modelId="{427688B3-9A77-4AD5-9064-DAA31C8B8072}" type="pres">
      <dgm:prSet presAssocID="{DA27A35C-B997-47A4-BA51-5FF1DD310CC4}" presName="topSpace" presStyleCnt="0"/>
      <dgm:spPr/>
      <dgm:t>
        <a:bodyPr/>
        <a:lstStyle/>
        <a:p>
          <a:endParaRPr lang="ru-RU"/>
        </a:p>
      </dgm:t>
    </dgm:pt>
    <dgm:pt modelId="{89A4239E-52C4-46C6-81E5-BD15A1A6BFB0}" type="pres">
      <dgm:prSet presAssocID="{DA27A35C-B997-47A4-BA51-5FF1DD310CC4}" presName="firstComp" presStyleCnt="0"/>
      <dgm:spPr/>
      <dgm:t>
        <a:bodyPr/>
        <a:lstStyle/>
        <a:p>
          <a:endParaRPr lang="ru-RU"/>
        </a:p>
      </dgm:t>
    </dgm:pt>
    <dgm:pt modelId="{693077EE-DE18-4AA8-9D72-A72F03DC6D06}" type="pres">
      <dgm:prSet presAssocID="{DA27A35C-B997-47A4-BA51-5FF1DD310CC4}" presName="firstChild" presStyleLbl="bgAccFollowNode1" presStyleIdx="1" presStyleCnt="5" custScaleX="150092" custScaleY="77492"/>
      <dgm:spPr/>
      <dgm:t>
        <a:bodyPr/>
        <a:lstStyle/>
        <a:p>
          <a:endParaRPr lang="ru-RU"/>
        </a:p>
      </dgm:t>
    </dgm:pt>
    <dgm:pt modelId="{C8DF75FD-1A57-40F1-9E4A-945AB7A9CD36}" type="pres">
      <dgm:prSet presAssocID="{DA27A35C-B997-47A4-BA51-5FF1DD310CC4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B0A84-AFEF-4AF8-B2F9-E9964D83C986}" type="pres">
      <dgm:prSet presAssocID="{6DB4F36E-93D8-49F2-AF3C-4AF7917DC539}" presName="comp" presStyleCnt="0"/>
      <dgm:spPr/>
    </dgm:pt>
    <dgm:pt modelId="{26FBCE0A-B926-428C-ABFA-027D98044816}" type="pres">
      <dgm:prSet presAssocID="{6DB4F36E-93D8-49F2-AF3C-4AF7917DC539}" presName="child" presStyleLbl="bgAccFollowNode1" presStyleIdx="2" presStyleCnt="5" custScaleX="11537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38D434-6722-4706-9406-46A49CEAB526}" type="pres">
      <dgm:prSet presAssocID="{6DB4F36E-93D8-49F2-AF3C-4AF7917DC539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F938E-8C30-4075-B074-0871B266BA33}" type="pres">
      <dgm:prSet presAssocID="{ABF813DD-BAFA-47E8-8633-286B4D539F5D}" presName="comp" presStyleCnt="0"/>
      <dgm:spPr/>
      <dgm:t>
        <a:bodyPr/>
        <a:lstStyle/>
        <a:p>
          <a:endParaRPr lang="ru-RU"/>
        </a:p>
      </dgm:t>
    </dgm:pt>
    <dgm:pt modelId="{4133DCB3-0DAD-44D6-8D22-5ADBB2F81F83}" type="pres">
      <dgm:prSet presAssocID="{ABF813DD-BAFA-47E8-8633-286B4D539F5D}" presName="child" presStyleLbl="bgAccFollowNode1" presStyleIdx="3" presStyleCnt="5" custScaleX="150092"/>
      <dgm:spPr/>
      <dgm:t>
        <a:bodyPr/>
        <a:lstStyle/>
        <a:p>
          <a:endParaRPr lang="ru-RU"/>
        </a:p>
      </dgm:t>
    </dgm:pt>
    <dgm:pt modelId="{11E4CD35-C4A9-44D0-B7D1-59F67BCFCAF3}" type="pres">
      <dgm:prSet presAssocID="{ABF813DD-BAFA-47E8-8633-286B4D539F5D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840E5-DAE2-4F33-A348-2718287E002A}" type="pres">
      <dgm:prSet presAssocID="{4D39DA3E-92BF-466C-9E67-8EC202B25D99}" presName="comp" presStyleCnt="0"/>
      <dgm:spPr/>
    </dgm:pt>
    <dgm:pt modelId="{F1F91DFF-F109-484D-B4A8-DC159FFFD52A}" type="pres">
      <dgm:prSet presAssocID="{4D39DA3E-92BF-466C-9E67-8EC202B25D99}" presName="child" presStyleLbl="bgAccFollowNode1" presStyleIdx="4" presStyleCnt="5" custScaleX="115378" custScaleY="14952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81258C7-8FB9-401A-B5E5-3E262DADA51D}" type="pres">
      <dgm:prSet presAssocID="{4D39DA3E-92BF-466C-9E67-8EC202B25D99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20C68-9445-4B86-94B0-16B197CEB41B}" type="pres">
      <dgm:prSet presAssocID="{DA27A35C-B997-47A4-BA51-5FF1DD310CC4}" presName="negSpace" presStyleCnt="0"/>
      <dgm:spPr/>
      <dgm:t>
        <a:bodyPr/>
        <a:lstStyle/>
        <a:p>
          <a:endParaRPr lang="ru-RU"/>
        </a:p>
      </dgm:t>
    </dgm:pt>
    <dgm:pt modelId="{75A65A2C-C2E5-4E2C-B8E8-FDC0CFCF1570}" type="pres">
      <dgm:prSet presAssocID="{DA27A35C-B997-47A4-BA51-5FF1DD310CC4}" presName="circle" presStyleLbl="node1" presStyleIdx="1" presStyleCnt="2" custScaleX="184422" custScaleY="108661" custLinFactY="13108" custLinFactNeighborX="-96805" custLinFactNeighborY="100000"/>
      <dgm:spPr/>
      <dgm:t>
        <a:bodyPr/>
        <a:lstStyle/>
        <a:p>
          <a:endParaRPr lang="ru-RU"/>
        </a:p>
      </dgm:t>
    </dgm:pt>
  </dgm:ptLst>
  <dgm:cxnLst>
    <dgm:cxn modelId="{1995C429-DC8C-4401-9B6D-D0CED695C463}" type="presOf" srcId="{DA27A35C-B997-47A4-BA51-5FF1DD310CC4}" destId="{75A65A2C-C2E5-4E2C-B8E8-FDC0CFCF1570}" srcOrd="0" destOrd="0" presId="urn:microsoft.com/office/officeart/2005/8/layout/hList9"/>
    <dgm:cxn modelId="{CC7F9A92-0634-462F-8AA2-E3DE4C89C51B}" type="presOf" srcId="{ABF813DD-BAFA-47E8-8633-286B4D539F5D}" destId="{4133DCB3-0DAD-44D6-8D22-5ADBB2F81F83}" srcOrd="0" destOrd="0" presId="urn:microsoft.com/office/officeart/2005/8/layout/hList9"/>
    <dgm:cxn modelId="{651D7169-64B3-44C0-8027-912B6F8212A6}" type="presOf" srcId="{B59D285E-0E66-46FF-AC0A-EC3FF6DAA58B}" destId="{6286578A-1B44-4FFC-A4DC-5A38345EB2D4}" srcOrd="0" destOrd="0" presId="urn:microsoft.com/office/officeart/2005/8/layout/hList9"/>
    <dgm:cxn modelId="{DCFB9547-E943-4FA0-9914-A97BDEE67B3D}" type="presOf" srcId="{ABF813DD-BAFA-47E8-8633-286B4D539F5D}" destId="{11E4CD35-C4A9-44D0-B7D1-59F67BCFCAF3}" srcOrd="1" destOrd="0" presId="urn:microsoft.com/office/officeart/2005/8/layout/hList9"/>
    <dgm:cxn modelId="{0DCDCC56-20EA-4BE3-9EDB-1D5736424672}" srcId="{DA27A35C-B997-47A4-BA51-5FF1DD310CC4}" destId="{4D39DA3E-92BF-466C-9E67-8EC202B25D99}" srcOrd="3" destOrd="0" parTransId="{9297058D-1737-4FBA-876F-63B0085DF205}" sibTransId="{720A442A-BA52-4CA1-9744-62F5683CAE86}"/>
    <dgm:cxn modelId="{58925A88-11EE-461D-8902-768D6D0A7ACE}" srcId="{6A4F366A-925C-4910-9F53-CE4E000C184D}" destId="{DA27A35C-B997-47A4-BA51-5FF1DD310CC4}" srcOrd="1" destOrd="0" parTransId="{92C9F3E6-21B1-4152-B101-1F8FF07DA777}" sibTransId="{CF46DC34-6D16-4992-8025-C1617973BDEE}"/>
    <dgm:cxn modelId="{B33980B3-E57A-46F1-AC4F-00282BDA768C}" srcId="{B59D285E-0E66-46FF-AC0A-EC3FF6DAA58B}" destId="{E797E3FC-7D39-40D6-B48F-B515FBE843E9}" srcOrd="0" destOrd="0" parTransId="{58A8BA65-C6D6-423C-89E6-72C7A472E4E7}" sibTransId="{D68FB09C-1339-45F8-A66A-D1516D8BB112}"/>
    <dgm:cxn modelId="{F7A4B336-9C10-4FA1-BE20-75E791DF6BCE}" srcId="{DA27A35C-B997-47A4-BA51-5FF1DD310CC4}" destId="{ABF813DD-BAFA-47E8-8633-286B4D539F5D}" srcOrd="2" destOrd="0" parTransId="{E93CAA2B-6340-4430-BD78-1368B944E1C0}" sibTransId="{D11E52B7-E029-4872-9A2F-12DB3064B234}"/>
    <dgm:cxn modelId="{ABEC619D-592B-4E1A-97EE-3FF3CFB4689F}" type="presOf" srcId="{6DB4F36E-93D8-49F2-AF3C-4AF7917DC539}" destId="{A038D434-6722-4706-9406-46A49CEAB526}" srcOrd="1" destOrd="0" presId="urn:microsoft.com/office/officeart/2005/8/layout/hList9"/>
    <dgm:cxn modelId="{E60B10FB-D548-46FF-8538-5D26DC53FD3B}" type="presOf" srcId="{E797E3FC-7D39-40D6-B48F-B515FBE843E9}" destId="{BCE8CB84-C3F7-46E1-9AA9-35422DDD4261}" srcOrd="0" destOrd="0" presId="urn:microsoft.com/office/officeart/2005/8/layout/hList9"/>
    <dgm:cxn modelId="{3A4A3D5B-2084-4841-9910-BB5E02ACA2F9}" type="presOf" srcId="{4D39DA3E-92BF-466C-9E67-8EC202B25D99}" destId="{681258C7-8FB9-401A-B5E5-3E262DADA51D}" srcOrd="1" destOrd="0" presId="urn:microsoft.com/office/officeart/2005/8/layout/hList9"/>
    <dgm:cxn modelId="{5046CABA-E6B7-4E11-8BAC-18E362BD7450}" type="presOf" srcId="{6DB4F36E-93D8-49F2-AF3C-4AF7917DC539}" destId="{26FBCE0A-B926-428C-ABFA-027D98044816}" srcOrd="0" destOrd="0" presId="urn:microsoft.com/office/officeart/2005/8/layout/hList9"/>
    <dgm:cxn modelId="{D7378B7F-6029-4EB2-8E30-21748518C6D4}" type="presOf" srcId="{5745564E-15CC-42C7-B3FC-F7C8B5BB646C}" destId="{C8DF75FD-1A57-40F1-9E4A-945AB7A9CD36}" srcOrd="1" destOrd="0" presId="urn:microsoft.com/office/officeart/2005/8/layout/hList9"/>
    <dgm:cxn modelId="{7B7088BF-C45C-45EB-9F93-F219D1405401}" type="presOf" srcId="{5745564E-15CC-42C7-B3FC-F7C8B5BB646C}" destId="{693077EE-DE18-4AA8-9D72-A72F03DC6D06}" srcOrd="0" destOrd="0" presId="urn:microsoft.com/office/officeart/2005/8/layout/hList9"/>
    <dgm:cxn modelId="{2CAC109C-81F9-46D7-81BF-1EBD50CE0808}" type="presOf" srcId="{4D39DA3E-92BF-466C-9E67-8EC202B25D99}" destId="{F1F91DFF-F109-484D-B4A8-DC159FFFD52A}" srcOrd="0" destOrd="0" presId="urn:microsoft.com/office/officeart/2005/8/layout/hList9"/>
    <dgm:cxn modelId="{F9995DB4-D061-48F1-AE53-51535054149A}" srcId="{6A4F366A-925C-4910-9F53-CE4E000C184D}" destId="{B59D285E-0E66-46FF-AC0A-EC3FF6DAA58B}" srcOrd="0" destOrd="0" parTransId="{8744D73A-1753-4E48-B324-BD14350467A3}" sibTransId="{F2368862-1E68-4F9C-85EE-DB76ACBDAA2D}"/>
    <dgm:cxn modelId="{9FD19627-073E-4E2A-95FB-13FC6BD607F4}" type="presOf" srcId="{E797E3FC-7D39-40D6-B48F-B515FBE843E9}" destId="{090BE455-DC2A-4130-993E-B15002CD240D}" srcOrd="1" destOrd="0" presId="urn:microsoft.com/office/officeart/2005/8/layout/hList9"/>
    <dgm:cxn modelId="{E93ADAAB-849C-49E5-BA51-22FEC3160C33}" srcId="{DA27A35C-B997-47A4-BA51-5FF1DD310CC4}" destId="{6DB4F36E-93D8-49F2-AF3C-4AF7917DC539}" srcOrd="1" destOrd="0" parTransId="{7B2495C0-7C5E-4B4D-961D-1A1F4C491515}" sibTransId="{9986A055-7F41-40E5-B7CE-9E4A429E06F1}"/>
    <dgm:cxn modelId="{95341171-FE89-44FB-88D0-3B2F84621FB7}" type="presOf" srcId="{6A4F366A-925C-4910-9F53-CE4E000C184D}" destId="{6D5DE3D4-FB5B-42E5-A57F-9093A02BB0C9}" srcOrd="0" destOrd="0" presId="urn:microsoft.com/office/officeart/2005/8/layout/hList9"/>
    <dgm:cxn modelId="{68071D01-0555-4C47-B6A9-7CA025C4F3ED}" srcId="{DA27A35C-B997-47A4-BA51-5FF1DD310CC4}" destId="{5745564E-15CC-42C7-B3FC-F7C8B5BB646C}" srcOrd="0" destOrd="0" parTransId="{42D7AF04-E9EF-4463-99E2-8D234423DA23}" sibTransId="{FCC3B157-3F10-4B6F-8239-B2D6B38B8326}"/>
    <dgm:cxn modelId="{AB822C7A-BBA4-451F-99A9-9DC8D045A095}" type="presParOf" srcId="{6D5DE3D4-FB5B-42E5-A57F-9093A02BB0C9}" destId="{CCB48687-E479-45A8-A5AB-615D04A85FBB}" srcOrd="0" destOrd="0" presId="urn:microsoft.com/office/officeart/2005/8/layout/hList9"/>
    <dgm:cxn modelId="{DB33FDD3-01BB-41F8-A020-402470F7A8F1}" type="presParOf" srcId="{6D5DE3D4-FB5B-42E5-A57F-9093A02BB0C9}" destId="{3DE0E1B4-7219-4C10-BABC-0489D6EC19A3}" srcOrd="1" destOrd="0" presId="urn:microsoft.com/office/officeart/2005/8/layout/hList9"/>
    <dgm:cxn modelId="{CB2EB924-E58D-40D4-8BB4-02AF0CDF0338}" type="presParOf" srcId="{3DE0E1B4-7219-4C10-BABC-0489D6EC19A3}" destId="{00BBF90E-7627-4D08-AB3D-590A54E9F80D}" srcOrd="0" destOrd="0" presId="urn:microsoft.com/office/officeart/2005/8/layout/hList9"/>
    <dgm:cxn modelId="{553C4E66-E238-4A4C-9E23-4B963DA2EEF3}" type="presParOf" srcId="{3DE0E1B4-7219-4C10-BABC-0489D6EC19A3}" destId="{D5606837-451E-4E1B-81C9-FDC9055B9699}" srcOrd="1" destOrd="0" presId="urn:microsoft.com/office/officeart/2005/8/layout/hList9"/>
    <dgm:cxn modelId="{69183FB5-D585-4464-9C99-8BF672CD7831}" type="presParOf" srcId="{D5606837-451E-4E1B-81C9-FDC9055B9699}" destId="{BCE8CB84-C3F7-46E1-9AA9-35422DDD4261}" srcOrd="0" destOrd="0" presId="urn:microsoft.com/office/officeart/2005/8/layout/hList9"/>
    <dgm:cxn modelId="{C4CA1E55-191F-4A75-96E3-FB413D6F7EB2}" type="presParOf" srcId="{D5606837-451E-4E1B-81C9-FDC9055B9699}" destId="{090BE455-DC2A-4130-993E-B15002CD240D}" srcOrd="1" destOrd="0" presId="urn:microsoft.com/office/officeart/2005/8/layout/hList9"/>
    <dgm:cxn modelId="{7CE053D0-8FDE-487C-BB10-EC2155C4EE2B}" type="presParOf" srcId="{6D5DE3D4-FB5B-42E5-A57F-9093A02BB0C9}" destId="{A7B3BA4B-1369-4CD4-92DC-B2286BEF97F4}" srcOrd="2" destOrd="0" presId="urn:microsoft.com/office/officeart/2005/8/layout/hList9"/>
    <dgm:cxn modelId="{1B82E3E3-4974-4449-95DA-8EAAFC4287D2}" type="presParOf" srcId="{6D5DE3D4-FB5B-42E5-A57F-9093A02BB0C9}" destId="{6286578A-1B44-4FFC-A4DC-5A38345EB2D4}" srcOrd="3" destOrd="0" presId="urn:microsoft.com/office/officeart/2005/8/layout/hList9"/>
    <dgm:cxn modelId="{93F706DD-D1CE-4F8F-97AF-4DDD6232DB55}" type="presParOf" srcId="{6D5DE3D4-FB5B-42E5-A57F-9093A02BB0C9}" destId="{35E1DDDF-A75C-46FA-B57D-D878E4781295}" srcOrd="4" destOrd="0" presId="urn:microsoft.com/office/officeart/2005/8/layout/hList9"/>
    <dgm:cxn modelId="{36D4909F-FFDB-43D8-93AD-140F339D02A4}" type="presParOf" srcId="{6D5DE3D4-FB5B-42E5-A57F-9093A02BB0C9}" destId="{047409DC-7E29-4FAC-8EBA-4B6FE0747DC1}" srcOrd="5" destOrd="0" presId="urn:microsoft.com/office/officeart/2005/8/layout/hList9"/>
    <dgm:cxn modelId="{A3F06051-8E04-4E6B-939D-A464EDDC632D}" type="presParOf" srcId="{6D5DE3D4-FB5B-42E5-A57F-9093A02BB0C9}" destId="{A3775E42-5EF1-45E1-A2BB-D0439B8872BF}" srcOrd="6" destOrd="0" presId="urn:microsoft.com/office/officeart/2005/8/layout/hList9"/>
    <dgm:cxn modelId="{F423759A-837D-4E70-B339-D5B7BD7463C3}" type="presParOf" srcId="{A3775E42-5EF1-45E1-A2BB-D0439B8872BF}" destId="{427688B3-9A77-4AD5-9064-DAA31C8B8072}" srcOrd="0" destOrd="0" presId="urn:microsoft.com/office/officeart/2005/8/layout/hList9"/>
    <dgm:cxn modelId="{13EB5D1F-6803-4D83-9BDF-4DD1962ABC07}" type="presParOf" srcId="{A3775E42-5EF1-45E1-A2BB-D0439B8872BF}" destId="{89A4239E-52C4-46C6-81E5-BD15A1A6BFB0}" srcOrd="1" destOrd="0" presId="urn:microsoft.com/office/officeart/2005/8/layout/hList9"/>
    <dgm:cxn modelId="{9A9315A7-5399-446B-9470-B6773CEFA4D0}" type="presParOf" srcId="{89A4239E-52C4-46C6-81E5-BD15A1A6BFB0}" destId="{693077EE-DE18-4AA8-9D72-A72F03DC6D06}" srcOrd="0" destOrd="0" presId="urn:microsoft.com/office/officeart/2005/8/layout/hList9"/>
    <dgm:cxn modelId="{8D34D1DA-F759-46BE-A8A3-D9FCED2B3B27}" type="presParOf" srcId="{89A4239E-52C4-46C6-81E5-BD15A1A6BFB0}" destId="{C8DF75FD-1A57-40F1-9E4A-945AB7A9CD36}" srcOrd="1" destOrd="0" presId="urn:microsoft.com/office/officeart/2005/8/layout/hList9"/>
    <dgm:cxn modelId="{6275ABB1-0AFC-46C1-A5FF-D9D070003046}" type="presParOf" srcId="{A3775E42-5EF1-45E1-A2BB-D0439B8872BF}" destId="{A56B0A84-AFEF-4AF8-B2F9-E9964D83C986}" srcOrd="2" destOrd="0" presId="urn:microsoft.com/office/officeart/2005/8/layout/hList9"/>
    <dgm:cxn modelId="{A9A8161B-D395-48B6-80B1-C9DF7AD834EE}" type="presParOf" srcId="{A56B0A84-AFEF-4AF8-B2F9-E9964D83C986}" destId="{26FBCE0A-B926-428C-ABFA-027D98044816}" srcOrd="0" destOrd="0" presId="urn:microsoft.com/office/officeart/2005/8/layout/hList9"/>
    <dgm:cxn modelId="{0F2DDEBE-E56B-4CD1-B57F-06086238B082}" type="presParOf" srcId="{A56B0A84-AFEF-4AF8-B2F9-E9964D83C986}" destId="{A038D434-6722-4706-9406-46A49CEAB526}" srcOrd="1" destOrd="0" presId="urn:microsoft.com/office/officeart/2005/8/layout/hList9"/>
    <dgm:cxn modelId="{4C8F84C8-83C9-42FC-B05D-5BF662B31E36}" type="presParOf" srcId="{A3775E42-5EF1-45E1-A2BB-D0439B8872BF}" destId="{ADCF938E-8C30-4075-B074-0871B266BA33}" srcOrd="3" destOrd="0" presId="urn:microsoft.com/office/officeart/2005/8/layout/hList9"/>
    <dgm:cxn modelId="{93389EE0-632A-4D08-8819-B3627BA32090}" type="presParOf" srcId="{ADCF938E-8C30-4075-B074-0871B266BA33}" destId="{4133DCB3-0DAD-44D6-8D22-5ADBB2F81F83}" srcOrd="0" destOrd="0" presId="urn:microsoft.com/office/officeart/2005/8/layout/hList9"/>
    <dgm:cxn modelId="{712C25CC-0F27-4B6D-A4AA-A2C35E375A70}" type="presParOf" srcId="{ADCF938E-8C30-4075-B074-0871B266BA33}" destId="{11E4CD35-C4A9-44D0-B7D1-59F67BCFCAF3}" srcOrd="1" destOrd="0" presId="urn:microsoft.com/office/officeart/2005/8/layout/hList9"/>
    <dgm:cxn modelId="{A77E2A06-5492-4917-880B-EB4E840DC42E}" type="presParOf" srcId="{A3775E42-5EF1-45E1-A2BB-D0439B8872BF}" destId="{B68840E5-DAE2-4F33-A348-2718287E002A}" srcOrd="4" destOrd="0" presId="urn:microsoft.com/office/officeart/2005/8/layout/hList9"/>
    <dgm:cxn modelId="{B557B361-C3B7-4614-88BF-B56BAF9621B9}" type="presParOf" srcId="{B68840E5-DAE2-4F33-A348-2718287E002A}" destId="{F1F91DFF-F109-484D-B4A8-DC159FFFD52A}" srcOrd="0" destOrd="0" presId="urn:microsoft.com/office/officeart/2005/8/layout/hList9"/>
    <dgm:cxn modelId="{E1AD003B-00FA-47CE-A372-4DDC9C77B0E4}" type="presParOf" srcId="{B68840E5-DAE2-4F33-A348-2718287E002A}" destId="{681258C7-8FB9-401A-B5E5-3E262DADA51D}" srcOrd="1" destOrd="0" presId="urn:microsoft.com/office/officeart/2005/8/layout/hList9"/>
    <dgm:cxn modelId="{B2C0881B-C8B1-4ED2-B389-1F965D785787}" type="presParOf" srcId="{6D5DE3D4-FB5B-42E5-A57F-9093A02BB0C9}" destId="{39020C68-9445-4B86-94B0-16B197CEB41B}" srcOrd="7" destOrd="0" presId="urn:microsoft.com/office/officeart/2005/8/layout/hList9"/>
    <dgm:cxn modelId="{336FBC5D-E433-489C-AF84-3F17880F47B0}" type="presParOf" srcId="{6D5DE3D4-FB5B-42E5-A57F-9093A02BB0C9}" destId="{75A65A2C-C2E5-4E2C-B8E8-FDC0CFCF157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F6644-0AA6-4CEF-8A2C-2AEA728C896F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82BBF84-5661-4F52-9B3F-77B6E19D0EB0}">
      <dgm:prSet phldrT="[Текст]" custT="1"/>
      <dgm:spPr/>
      <dgm:t>
        <a:bodyPr/>
        <a:lstStyle/>
        <a:p>
          <a:pPr algn="ctr"/>
          <a:r>
            <a: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Эмоционально-мотивационный компонент </a:t>
          </a:r>
        </a:p>
        <a:p>
          <a:pPr algn="ctr"/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</a:t>
          </a:r>
        </a:p>
        <a:p>
          <a:pPr algn="ctr"/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Художественно-эстетическая деятельность</a:t>
          </a:r>
          <a:endParaRPr lang="ru-RU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5E47D-CD06-486D-A372-BC781B09938B}" type="parTrans" cxnId="{4102D65A-8AD8-47C1-B394-D15313FA3F0A}">
      <dgm:prSet/>
      <dgm:spPr/>
      <dgm:t>
        <a:bodyPr/>
        <a:lstStyle/>
        <a:p>
          <a:endParaRPr lang="ru-RU"/>
        </a:p>
      </dgm:t>
    </dgm:pt>
    <dgm:pt modelId="{9B08C235-8FE3-4C76-B2A9-902225BC6A8F}" type="sibTrans" cxnId="{4102D65A-8AD8-47C1-B394-D15313FA3F0A}">
      <dgm:prSet/>
      <dgm:spPr/>
      <dgm:t>
        <a:bodyPr/>
        <a:lstStyle/>
        <a:p>
          <a:endParaRPr lang="ru-RU"/>
        </a:p>
      </dgm:t>
    </dgm:pt>
    <dgm:pt modelId="{81BA5360-63DE-4FF9-AA3D-255847267BA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Информационно-когнитивный компонент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  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Игровая деятельность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A6965-F350-4900-9336-FAE936498FDE}" type="parTrans" cxnId="{D49C285D-5C36-438E-B699-E655D3F76726}">
      <dgm:prSet/>
      <dgm:spPr/>
      <dgm:t>
        <a:bodyPr/>
        <a:lstStyle/>
        <a:p>
          <a:endParaRPr lang="ru-RU"/>
        </a:p>
      </dgm:t>
    </dgm:pt>
    <dgm:pt modelId="{E27DAE36-BA69-4577-830E-8E008ED852C5}" type="sibTrans" cxnId="{D49C285D-5C36-438E-B699-E655D3F76726}">
      <dgm:prSet/>
      <dgm:spPr/>
      <dgm:t>
        <a:bodyPr/>
        <a:lstStyle/>
        <a:p>
          <a:endParaRPr lang="ru-RU"/>
        </a:p>
      </dgm:t>
    </dgm:pt>
    <dgm:pt modelId="{3CCE00A9-8FC5-4B2C-9B44-80283953FF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Поведенческо-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компонент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Театрализованная деятельность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5D9BE-D4EE-421C-A227-C27A5E11C8ED}" type="parTrans" cxnId="{8470196B-01A9-4E1B-93EB-394280FC31FB}">
      <dgm:prSet/>
      <dgm:spPr/>
      <dgm:t>
        <a:bodyPr/>
        <a:lstStyle/>
        <a:p>
          <a:endParaRPr lang="ru-RU"/>
        </a:p>
      </dgm:t>
    </dgm:pt>
    <dgm:pt modelId="{AE9413CC-5A72-4BE9-BCB2-925E9E23D966}" type="sibTrans" cxnId="{8470196B-01A9-4E1B-93EB-394280FC31FB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F3A7C91-66D0-4A32-BD5D-322746A76585}">
      <dgm:prSet phldrT="[Текст]" custT="1"/>
      <dgm:spPr/>
      <dgm:t>
        <a:bodyPr/>
        <a:lstStyle/>
        <a:p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Ценностное отношение к социальному миру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D5EC0-982A-4A91-BD92-AA03D60D287C}" type="parTrans" cxnId="{80DF6322-E7CB-46F5-BD18-EDD1E4B712B5}">
      <dgm:prSet/>
      <dgm:spPr/>
      <dgm:t>
        <a:bodyPr/>
        <a:lstStyle/>
        <a:p>
          <a:endParaRPr lang="ru-RU"/>
        </a:p>
      </dgm:t>
    </dgm:pt>
    <dgm:pt modelId="{741EED54-2F9E-4DF8-8213-9FFAE54B8BDF}" type="sibTrans" cxnId="{80DF6322-E7CB-46F5-BD18-EDD1E4B712B5}">
      <dgm:prSet/>
      <dgm:spPr/>
      <dgm:t>
        <a:bodyPr/>
        <a:lstStyle/>
        <a:p>
          <a:endParaRPr lang="ru-RU"/>
        </a:p>
      </dgm:t>
    </dgm:pt>
    <dgm:pt modelId="{922F1D3A-EAF2-4443-9F45-B49A2EEA2FAA}" type="pres">
      <dgm:prSet presAssocID="{5DFF6644-0AA6-4CEF-8A2C-2AEA728C896F}" presName="Name0" presStyleCnt="0">
        <dgm:presLayoutVars>
          <dgm:dir/>
          <dgm:resizeHandles val="exact"/>
        </dgm:presLayoutVars>
      </dgm:prSet>
      <dgm:spPr/>
    </dgm:pt>
    <dgm:pt modelId="{D5B398FA-2684-4032-B769-155AD259525F}" type="pres">
      <dgm:prSet presAssocID="{782BBF84-5661-4F52-9B3F-77B6E19D0EB0}" presName="node" presStyleLbl="node1" presStyleIdx="0" presStyleCnt="4" custLinFactNeighborX="-52202" custLinFactNeighborY="1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69350-1EE1-4193-BABA-8538FDB9D488}" type="pres">
      <dgm:prSet presAssocID="{9B08C235-8FE3-4C76-B2A9-902225BC6A8F}" presName="sibTrans" presStyleLbl="sibTrans1D1" presStyleIdx="0" presStyleCnt="3"/>
      <dgm:spPr/>
    </dgm:pt>
    <dgm:pt modelId="{9B9F14AA-8425-472F-BE07-ED4A9386BBB4}" type="pres">
      <dgm:prSet presAssocID="{9B08C235-8FE3-4C76-B2A9-902225BC6A8F}" presName="connectorText" presStyleLbl="sibTrans1D1" presStyleIdx="0" presStyleCnt="3"/>
      <dgm:spPr/>
    </dgm:pt>
    <dgm:pt modelId="{1E4774D5-6DE2-427A-A003-4D937EAF5EAD}" type="pres">
      <dgm:prSet presAssocID="{81BA5360-63DE-4FF9-AA3D-255847267BAF}" presName="node" presStyleLbl="node1" presStyleIdx="1" presStyleCnt="4" custLinFactNeighborX="-60529" custLinFactNeighborY="1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0137-6476-412F-A82D-CF92BDBDBA68}" type="pres">
      <dgm:prSet presAssocID="{E27DAE36-BA69-4577-830E-8E008ED852C5}" presName="sibTrans" presStyleLbl="sibTrans1D1" presStyleIdx="1" presStyleCnt="3"/>
      <dgm:spPr/>
    </dgm:pt>
    <dgm:pt modelId="{D14C8082-5F68-4F42-92F3-714CD842F645}" type="pres">
      <dgm:prSet presAssocID="{E27DAE36-BA69-4577-830E-8E008ED852C5}" presName="connectorText" presStyleLbl="sibTrans1D1" presStyleIdx="1" presStyleCnt="3"/>
      <dgm:spPr/>
    </dgm:pt>
    <dgm:pt modelId="{7C6F8104-581D-4E61-BA61-9994C4EF50C1}" type="pres">
      <dgm:prSet presAssocID="{3CCE00A9-8FC5-4B2C-9B44-80283953FFF6}" presName="node" presStyleLbl="node1" presStyleIdx="2" presStyleCnt="4" custLinFactX="75340" custLinFactY="-2657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0CC89-F3C3-4DEF-811E-E2B41F331F73}" type="pres">
      <dgm:prSet presAssocID="{AE9413CC-5A72-4BE9-BCB2-925E9E23D966}" presName="sibTrans" presStyleLbl="sibTrans1D1" presStyleIdx="2" presStyleCnt="3"/>
      <dgm:spPr/>
    </dgm:pt>
    <dgm:pt modelId="{04C0E308-13E5-41A8-9B5F-8B799B59081D}" type="pres">
      <dgm:prSet presAssocID="{AE9413CC-5A72-4BE9-BCB2-925E9E23D966}" presName="connectorText" presStyleLbl="sibTrans1D1" presStyleIdx="2" presStyleCnt="3"/>
      <dgm:spPr/>
    </dgm:pt>
    <dgm:pt modelId="{D70925C3-9323-4323-B304-AE19C6EE61C5}" type="pres">
      <dgm:prSet presAssocID="{BF3A7C91-66D0-4A32-BD5D-322746A76585}" presName="node" presStyleLbl="node1" presStyleIdx="3" presStyleCnt="4" custLinFactNeighborX="-60529" custLinFactNeighborY="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B6345-2BED-4465-B3EA-CADD856D5AB8}" type="presOf" srcId="{81BA5360-63DE-4FF9-AA3D-255847267BAF}" destId="{1E4774D5-6DE2-427A-A003-4D937EAF5EAD}" srcOrd="0" destOrd="0" presId="urn:microsoft.com/office/officeart/2005/8/layout/bProcess3"/>
    <dgm:cxn modelId="{40B3DE4D-90FF-4006-B530-76FDA21F598C}" type="presOf" srcId="{9B08C235-8FE3-4C76-B2A9-902225BC6A8F}" destId="{31069350-1EE1-4193-BABA-8538FDB9D488}" srcOrd="0" destOrd="0" presId="urn:microsoft.com/office/officeart/2005/8/layout/bProcess3"/>
    <dgm:cxn modelId="{80DF6322-E7CB-46F5-BD18-EDD1E4B712B5}" srcId="{5DFF6644-0AA6-4CEF-8A2C-2AEA728C896F}" destId="{BF3A7C91-66D0-4A32-BD5D-322746A76585}" srcOrd="3" destOrd="0" parTransId="{B9FD5EC0-982A-4A91-BD92-AA03D60D287C}" sibTransId="{741EED54-2F9E-4DF8-8213-9FFAE54B8BDF}"/>
    <dgm:cxn modelId="{780E9872-8291-4202-8DEC-2ADDA8FEEF21}" type="presOf" srcId="{BF3A7C91-66D0-4A32-BD5D-322746A76585}" destId="{D70925C3-9323-4323-B304-AE19C6EE61C5}" srcOrd="0" destOrd="0" presId="urn:microsoft.com/office/officeart/2005/8/layout/bProcess3"/>
    <dgm:cxn modelId="{8470196B-01A9-4E1B-93EB-394280FC31FB}" srcId="{5DFF6644-0AA6-4CEF-8A2C-2AEA728C896F}" destId="{3CCE00A9-8FC5-4B2C-9B44-80283953FFF6}" srcOrd="2" destOrd="0" parTransId="{7E55D9BE-D4EE-421C-A227-C27A5E11C8ED}" sibTransId="{AE9413CC-5A72-4BE9-BCB2-925E9E23D966}"/>
    <dgm:cxn modelId="{0D59FA54-EDC7-48A0-85B3-A9E9EE1FA62C}" type="presOf" srcId="{E27DAE36-BA69-4577-830E-8E008ED852C5}" destId="{910E0137-6476-412F-A82D-CF92BDBDBA68}" srcOrd="0" destOrd="0" presId="urn:microsoft.com/office/officeart/2005/8/layout/bProcess3"/>
    <dgm:cxn modelId="{5BDEB93D-118D-4C1D-B67D-1C9150F24B70}" type="presOf" srcId="{3CCE00A9-8FC5-4B2C-9B44-80283953FFF6}" destId="{7C6F8104-581D-4E61-BA61-9994C4EF50C1}" srcOrd="0" destOrd="0" presId="urn:microsoft.com/office/officeart/2005/8/layout/bProcess3"/>
    <dgm:cxn modelId="{4102D65A-8AD8-47C1-B394-D15313FA3F0A}" srcId="{5DFF6644-0AA6-4CEF-8A2C-2AEA728C896F}" destId="{782BBF84-5661-4F52-9B3F-77B6E19D0EB0}" srcOrd="0" destOrd="0" parTransId="{6815E47D-CD06-486D-A372-BC781B09938B}" sibTransId="{9B08C235-8FE3-4C76-B2A9-902225BC6A8F}"/>
    <dgm:cxn modelId="{D49C285D-5C36-438E-B699-E655D3F76726}" srcId="{5DFF6644-0AA6-4CEF-8A2C-2AEA728C896F}" destId="{81BA5360-63DE-4FF9-AA3D-255847267BAF}" srcOrd="1" destOrd="0" parTransId="{545A6965-F350-4900-9336-FAE936498FDE}" sibTransId="{E27DAE36-BA69-4577-830E-8E008ED852C5}"/>
    <dgm:cxn modelId="{72FC7332-8ED5-4F0E-B543-BD309E317E66}" type="presOf" srcId="{782BBF84-5661-4F52-9B3F-77B6E19D0EB0}" destId="{D5B398FA-2684-4032-B769-155AD259525F}" srcOrd="0" destOrd="0" presId="urn:microsoft.com/office/officeart/2005/8/layout/bProcess3"/>
    <dgm:cxn modelId="{37AA23AB-C6A5-407C-8A59-F05E091541E4}" type="presOf" srcId="{AE9413CC-5A72-4BE9-BCB2-925E9E23D966}" destId="{3C50CC89-F3C3-4DEF-811E-E2B41F331F73}" srcOrd="0" destOrd="0" presId="urn:microsoft.com/office/officeart/2005/8/layout/bProcess3"/>
    <dgm:cxn modelId="{2BD6E494-C5BB-4154-A8FD-580F86EE2864}" type="presOf" srcId="{E27DAE36-BA69-4577-830E-8E008ED852C5}" destId="{D14C8082-5F68-4F42-92F3-714CD842F645}" srcOrd="1" destOrd="0" presId="urn:microsoft.com/office/officeart/2005/8/layout/bProcess3"/>
    <dgm:cxn modelId="{7AD5399E-DCD3-404E-916D-12838B5824CD}" type="presOf" srcId="{9B08C235-8FE3-4C76-B2A9-902225BC6A8F}" destId="{9B9F14AA-8425-472F-BE07-ED4A9386BBB4}" srcOrd="1" destOrd="0" presId="urn:microsoft.com/office/officeart/2005/8/layout/bProcess3"/>
    <dgm:cxn modelId="{EAFF3ABD-F0B3-49EA-A85B-F86A05E641E2}" type="presOf" srcId="{AE9413CC-5A72-4BE9-BCB2-925E9E23D966}" destId="{04C0E308-13E5-41A8-9B5F-8B799B59081D}" srcOrd="1" destOrd="0" presId="urn:microsoft.com/office/officeart/2005/8/layout/bProcess3"/>
    <dgm:cxn modelId="{EAB444D2-5525-4AF4-917D-5978F286B7E3}" type="presOf" srcId="{5DFF6644-0AA6-4CEF-8A2C-2AEA728C896F}" destId="{922F1D3A-EAF2-4443-9F45-B49A2EEA2FAA}" srcOrd="0" destOrd="0" presId="urn:microsoft.com/office/officeart/2005/8/layout/bProcess3"/>
    <dgm:cxn modelId="{42155CB6-9879-49A6-90B4-DA12547C77C5}" type="presParOf" srcId="{922F1D3A-EAF2-4443-9F45-B49A2EEA2FAA}" destId="{D5B398FA-2684-4032-B769-155AD259525F}" srcOrd="0" destOrd="0" presId="urn:microsoft.com/office/officeart/2005/8/layout/bProcess3"/>
    <dgm:cxn modelId="{F21238B3-94E7-4606-9E62-C9658E33BBBF}" type="presParOf" srcId="{922F1D3A-EAF2-4443-9F45-B49A2EEA2FAA}" destId="{31069350-1EE1-4193-BABA-8538FDB9D488}" srcOrd="1" destOrd="0" presId="urn:microsoft.com/office/officeart/2005/8/layout/bProcess3"/>
    <dgm:cxn modelId="{4D3473FD-2D52-4685-88C3-4310D7279F58}" type="presParOf" srcId="{31069350-1EE1-4193-BABA-8538FDB9D488}" destId="{9B9F14AA-8425-472F-BE07-ED4A9386BBB4}" srcOrd="0" destOrd="0" presId="urn:microsoft.com/office/officeart/2005/8/layout/bProcess3"/>
    <dgm:cxn modelId="{33115404-9E82-4389-B731-0F9496A180BE}" type="presParOf" srcId="{922F1D3A-EAF2-4443-9F45-B49A2EEA2FAA}" destId="{1E4774D5-6DE2-427A-A003-4D937EAF5EAD}" srcOrd="2" destOrd="0" presId="urn:microsoft.com/office/officeart/2005/8/layout/bProcess3"/>
    <dgm:cxn modelId="{401AC068-B76C-403A-AD08-798DC186D14D}" type="presParOf" srcId="{922F1D3A-EAF2-4443-9F45-B49A2EEA2FAA}" destId="{910E0137-6476-412F-A82D-CF92BDBDBA68}" srcOrd="3" destOrd="0" presId="urn:microsoft.com/office/officeart/2005/8/layout/bProcess3"/>
    <dgm:cxn modelId="{5A78C785-D367-45F1-848C-BAE7C120FB2E}" type="presParOf" srcId="{910E0137-6476-412F-A82D-CF92BDBDBA68}" destId="{D14C8082-5F68-4F42-92F3-714CD842F645}" srcOrd="0" destOrd="0" presId="urn:microsoft.com/office/officeart/2005/8/layout/bProcess3"/>
    <dgm:cxn modelId="{FCD6207F-F5EB-4695-B69C-939FD64ECE6D}" type="presParOf" srcId="{922F1D3A-EAF2-4443-9F45-B49A2EEA2FAA}" destId="{7C6F8104-581D-4E61-BA61-9994C4EF50C1}" srcOrd="4" destOrd="0" presId="urn:microsoft.com/office/officeart/2005/8/layout/bProcess3"/>
    <dgm:cxn modelId="{9F8A75BD-0594-4663-B770-DE788943F4D2}" type="presParOf" srcId="{922F1D3A-EAF2-4443-9F45-B49A2EEA2FAA}" destId="{3C50CC89-F3C3-4DEF-811E-E2B41F331F73}" srcOrd="5" destOrd="0" presId="urn:microsoft.com/office/officeart/2005/8/layout/bProcess3"/>
    <dgm:cxn modelId="{7A376991-913A-4B37-BB36-6A5ADC226B19}" type="presParOf" srcId="{3C50CC89-F3C3-4DEF-811E-E2B41F331F73}" destId="{04C0E308-13E5-41A8-9B5F-8B799B59081D}" srcOrd="0" destOrd="0" presId="urn:microsoft.com/office/officeart/2005/8/layout/bProcess3"/>
    <dgm:cxn modelId="{7FFD8D9D-8F77-4117-8FB0-8C5CC25BFA6C}" type="presParOf" srcId="{922F1D3A-EAF2-4443-9F45-B49A2EEA2FAA}" destId="{D70925C3-9323-4323-B304-AE19C6EE61C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0D9355-A1D5-4E7C-9C99-3681858C11C7}" type="doc">
      <dgm:prSet loTypeId="urn:microsoft.com/office/officeart/2005/8/layout/hierarchy1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1B7D7C1C-F45E-4EC8-8095-640D172E5E41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Задачи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108F4FB9-D26D-47EE-8397-2D550E776CC4}" type="parTrans" cxnId="{0240E93B-0EFC-4ADC-A2A6-362A133FE0C5}">
      <dgm:prSet/>
      <dgm:spPr/>
      <dgm:t>
        <a:bodyPr/>
        <a:lstStyle/>
        <a:p>
          <a:endParaRPr lang="ru-RU"/>
        </a:p>
      </dgm:t>
    </dgm:pt>
    <dgm:pt modelId="{0CBFEF33-7268-484C-A3B6-A1764EE285AA}" type="sibTrans" cxnId="{0240E93B-0EFC-4ADC-A2A6-362A133FE0C5}">
      <dgm:prSet/>
      <dgm:spPr/>
      <dgm:t>
        <a:bodyPr/>
        <a:lstStyle/>
        <a:p>
          <a:endParaRPr lang="ru-RU"/>
        </a:p>
      </dgm:t>
    </dgm:pt>
    <dgm:pt modelId="{9D11046A-8C16-44DE-BBD6-EE4EF45A69C8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1. Изучить зарубежный и отечественный теоретико-практический опыт по проблеме формирования ценностного отношения детей дошкольного возраста к социальному миру.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DFAAB-6394-453F-B614-16657EE67D79}" type="parTrans" cxnId="{B31AAE10-254F-4DFF-B5C8-7ABFCC8ADCC7}">
      <dgm:prSet/>
      <dgm:spPr/>
      <dgm:t>
        <a:bodyPr/>
        <a:lstStyle/>
        <a:p>
          <a:endParaRPr lang="ru-RU"/>
        </a:p>
      </dgm:t>
    </dgm:pt>
    <dgm:pt modelId="{66BB3FA5-A917-448F-99E6-9232EFEE1688}" type="sibTrans" cxnId="{B31AAE10-254F-4DFF-B5C8-7ABFCC8ADCC7}">
      <dgm:prSet/>
      <dgm:spPr/>
      <dgm:t>
        <a:bodyPr/>
        <a:lstStyle/>
        <a:p>
          <a:endParaRPr lang="ru-RU"/>
        </a:p>
      </dgm:t>
    </dgm:pt>
    <dgm:pt modelId="{76A26C7A-A4BF-4AE7-912C-1FB9277DA582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2. Выявить особенности процесса формирования ценностного отношения детей дошкольного возраста к социальному миру.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8672C-14CF-4E87-8F38-F2A046367624}" type="parTrans" cxnId="{643E02C7-A934-43A3-9ACD-0C71B71F67FE}">
      <dgm:prSet/>
      <dgm:spPr/>
      <dgm:t>
        <a:bodyPr/>
        <a:lstStyle/>
        <a:p>
          <a:endParaRPr lang="ru-RU"/>
        </a:p>
      </dgm:t>
    </dgm:pt>
    <dgm:pt modelId="{D16A8234-1CAE-43F4-85B7-95CE35E68194}" type="sibTrans" cxnId="{643E02C7-A934-43A3-9ACD-0C71B71F67FE}">
      <dgm:prSet/>
      <dgm:spPr/>
      <dgm:t>
        <a:bodyPr/>
        <a:lstStyle/>
        <a:p>
          <a:endParaRPr lang="ru-RU"/>
        </a:p>
      </dgm:t>
    </dgm:pt>
    <dgm:pt modelId="{55837996-61C6-413B-8BD7-5D377399CF1E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3. Научно обосновать комплекс педагогических условий, направленных на формирование ценностного отношения старших дошкольников к социальному миру.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283D8-F594-4B86-A907-AADF62EBC72A}" type="parTrans" cxnId="{D019C36A-E1DF-4DB3-8776-FED3403BBBE0}">
      <dgm:prSet/>
      <dgm:spPr/>
      <dgm:t>
        <a:bodyPr/>
        <a:lstStyle/>
        <a:p>
          <a:endParaRPr lang="ru-RU"/>
        </a:p>
      </dgm:t>
    </dgm:pt>
    <dgm:pt modelId="{B4988AF9-B225-46AC-A5C9-89F30D8C5770}" type="sibTrans" cxnId="{D019C36A-E1DF-4DB3-8776-FED3403BBBE0}">
      <dgm:prSet/>
      <dgm:spPr/>
      <dgm:t>
        <a:bodyPr/>
        <a:lstStyle/>
        <a:p>
          <a:endParaRPr lang="ru-RU"/>
        </a:p>
      </dgm:t>
    </dgm:pt>
    <dgm:pt modelId="{EE8A034C-E8B5-40D7-9CE4-2BCCC6F353FC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Разработать и экспериментально апробировать модель формирования ценностного отношения детей старшего дошкольного возраста к социальному миру.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AD3C5-30B2-4588-A8FB-70E3AC89A852}" type="parTrans" cxnId="{AF35EA04-E4F1-4B6A-8152-8E48364261AE}">
      <dgm:prSet/>
      <dgm:spPr/>
      <dgm:t>
        <a:bodyPr/>
        <a:lstStyle/>
        <a:p>
          <a:endParaRPr lang="ru-RU"/>
        </a:p>
      </dgm:t>
    </dgm:pt>
    <dgm:pt modelId="{9B209696-6D3E-4C07-B034-ABF1E539DEA4}" type="sibTrans" cxnId="{AF35EA04-E4F1-4B6A-8152-8E48364261AE}">
      <dgm:prSet/>
      <dgm:spPr/>
      <dgm:t>
        <a:bodyPr/>
        <a:lstStyle/>
        <a:p>
          <a:endParaRPr lang="ru-RU"/>
        </a:p>
      </dgm:t>
    </dgm:pt>
    <dgm:pt modelId="{765AE7A2-0FEC-4DD3-A7EB-B7DC0E95CDC5}" type="pres">
      <dgm:prSet presAssocID="{DA0D9355-A1D5-4E7C-9C99-3681858C11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5C2F80-8136-46CC-8382-FEAB8F95E954}" type="pres">
      <dgm:prSet presAssocID="{1B7D7C1C-F45E-4EC8-8095-640D172E5E41}" presName="hierRoot1" presStyleCnt="0"/>
      <dgm:spPr/>
    </dgm:pt>
    <dgm:pt modelId="{3F483AC9-9265-44FB-AF84-8362382552A5}" type="pres">
      <dgm:prSet presAssocID="{1B7D7C1C-F45E-4EC8-8095-640D172E5E41}" presName="composite" presStyleCnt="0"/>
      <dgm:spPr/>
    </dgm:pt>
    <dgm:pt modelId="{1047B375-0C8A-4B6F-AF50-16E68FA56AB6}" type="pres">
      <dgm:prSet presAssocID="{1B7D7C1C-F45E-4EC8-8095-640D172E5E41}" presName="background" presStyleLbl="node0" presStyleIdx="0" presStyleCnt="1"/>
      <dgm:spPr/>
    </dgm:pt>
    <dgm:pt modelId="{5F203AB0-B2EA-48E6-A2AE-557BFEE2DE59}" type="pres">
      <dgm:prSet presAssocID="{1B7D7C1C-F45E-4EC8-8095-640D172E5E41}" presName="text" presStyleLbl="fgAcc0" presStyleIdx="0" presStyleCnt="1">
        <dgm:presLayoutVars>
          <dgm:chPref val="3"/>
        </dgm:presLayoutVars>
      </dgm:prSet>
      <dgm:spPr/>
    </dgm:pt>
    <dgm:pt modelId="{E0BB6586-DBED-4887-A02A-0C9798D03C7D}" type="pres">
      <dgm:prSet presAssocID="{1B7D7C1C-F45E-4EC8-8095-640D172E5E41}" presName="hierChild2" presStyleCnt="0"/>
      <dgm:spPr/>
    </dgm:pt>
    <dgm:pt modelId="{2BB9AAB5-F6DA-4F16-812D-9EAE2D6F161D}" type="pres">
      <dgm:prSet presAssocID="{47CDFAAB-6394-453F-B614-16657EE67D79}" presName="Name10" presStyleLbl="parChTrans1D2" presStyleIdx="0" presStyleCnt="4"/>
      <dgm:spPr/>
    </dgm:pt>
    <dgm:pt modelId="{7E1D70F4-C66C-4501-A220-9DEC0D41A88F}" type="pres">
      <dgm:prSet presAssocID="{9D11046A-8C16-44DE-BBD6-EE4EF45A69C8}" presName="hierRoot2" presStyleCnt="0"/>
      <dgm:spPr/>
    </dgm:pt>
    <dgm:pt modelId="{BAB9FC56-BD9F-4325-9826-762BCD23376E}" type="pres">
      <dgm:prSet presAssocID="{9D11046A-8C16-44DE-BBD6-EE4EF45A69C8}" presName="composite2" presStyleCnt="0"/>
      <dgm:spPr/>
    </dgm:pt>
    <dgm:pt modelId="{9602CD11-FFC5-4B58-8025-8ABEDBBF6B50}" type="pres">
      <dgm:prSet presAssocID="{9D11046A-8C16-44DE-BBD6-EE4EF45A69C8}" presName="background2" presStyleLbl="node2" presStyleIdx="0" presStyleCnt="4"/>
      <dgm:spPr/>
    </dgm:pt>
    <dgm:pt modelId="{7DDCA01E-80B6-4F97-84E3-E77B6E3E3CB6}" type="pres">
      <dgm:prSet presAssocID="{9D11046A-8C16-44DE-BBD6-EE4EF45A69C8}" presName="text2" presStyleLbl="fgAcc2" presStyleIdx="0" presStyleCnt="4" custScaleY="206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873B7-D25E-419F-A2BE-7CEC77F4D420}" type="pres">
      <dgm:prSet presAssocID="{9D11046A-8C16-44DE-BBD6-EE4EF45A69C8}" presName="hierChild3" presStyleCnt="0"/>
      <dgm:spPr/>
    </dgm:pt>
    <dgm:pt modelId="{0AF912BC-DD0B-43A7-A252-7F200A8BC6D8}" type="pres">
      <dgm:prSet presAssocID="{0F68672C-14CF-4E87-8F38-F2A046367624}" presName="Name10" presStyleLbl="parChTrans1D2" presStyleIdx="1" presStyleCnt="4"/>
      <dgm:spPr/>
    </dgm:pt>
    <dgm:pt modelId="{4661F07D-5EA6-453C-A83C-2CFF9979D624}" type="pres">
      <dgm:prSet presAssocID="{76A26C7A-A4BF-4AE7-912C-1FB9277DA582}" presName="hierRoot2" presStyleCnt="0"/>
      <dgm:spPr/>
    </dgm:pt>
    <dgm:pt modelId="{9C24996F-5D0F-4224-A412-FEEEACEB83D4}" type="pres">
      <dgm:prSet presAssocID="{76A26C7A-A4BF-4AE7-912C-1FB9277DA582}" presName="composite2" presStyleCnt="0"/>
      <dgm:spPr/>
    </dgm:pt>
    <dgm:pt modelId="{8B576FDF-95D4-4717-887C-FE7921E09CA1}" type="pres">
      <dgm:prSet presAssocID="{76A26C7A-A4BF-4AE7-912C-1FB9277DA582}" presName="background2" presStyleLbl="node2" presStyleIdx="1" presStyleCnt="4"/>
      <dgm:spPr/>
    </dgm:pt>
    <dgm:pt modelId="{273441AB-D76B-4CD2-A5E1-F83FE96A1131}" type="pres">
      <dgm:prSet presAssocID="{76A26C7A-A4BF-4AE7-912C-1FB9277DA582}" presName="text2" presStyleLbl="fgAcc2" presStyleIdx="1" presStyleCnt="4" custScaleY="206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126365-01C7-4F44-AAC0-87E3DE7A1DF9}" type="pres">
      <dgm:prSet presAssocID="{76A26C7A-A4BF-4AE7-912C-1FB9277DA582}" presName="hierChild3" presStyleCnt="0"/>
      <dgm:spPr/>
    </dgm:pt>
    <dgm:pt modelId="{82D26B75-7713-4934-B588-C0668611F178}" type="pres">
      <dgm:prSet presAssocID="{C19283D8-F594-4B86-A907-AADF62EBC72A}" presName="Name10" presStyleLbl="parChTrans1D2" presStyleIdx="2" presStyleCnt="4"/>
      <dgm:spPr/>
    </dgm:pt>
    <dgm:pt modelId="{E6A89563-37F7-4335-BB55-7B72DFEC2228}" type="pres">
      <dgm:prSet presAssocID="{55837996-61C6-413B-8BD7-5D377399CF1E}" presName="hierRoot2" presStyleCnt="0"/>
      <dgm:spPr/>
    </dgm:pt>
    <dgm:pt modelId="{A60DBC94-D728-4925-B6E0-B87F3EF875E1}" type="pres">
      <dgm:prSet presAssocID="{55837996-61C6-413B-8BD7-5D377399CF1E}" presName="composite2" presStyleCnt="0"/>
      <dgm:spPr/>
    </dgm:pt>
    <dgm:pt modelId="{2CD146FB-4EFB-4055-B522-5DDC69924FF6}" type="pres">
      <dgm:prSet presAssocID="{55837996-61C6-413B-8BD7-5D377399CF1E}" presName="background2" presStyleLbl="node2" presStyleIdx="2" presStyleCnt="4"/>
      <dgm:spPr/>
    </dgm:pt>
    <dgm:pt modelId="{4AE1D681-61C9-4855-854D-0D14F9D442D5}" type="pres">
      <dgm:prSet presAssocID="{55837996-61C6-413B-8BD7-5D377399CF1E}" presName="text2" presStyleLbl="fgAcc2" presStyleIdx="2" presStyleCnt="4" custScaleY="206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9010F-228E-4BC8-9053-230016C13B42}" type="pres">
      <dgm:prSet presAssocID="{55837996-61C6-413B-8BD7-5D377399CF1E}" presName="hierChild3" presStyleCnt="0"/>
      <dgm:spPr/>
    </dgm:pt>
    <dgm:pt modelId="{7501E2A8-B9D0-4236-9E7A-EA44F373ECD8}" type="pres">
      <dgm:prSet presAssocID="{6D3AD3C5-30B2-4588-A8FB-70E3AC89A852}" presName="Name10" presStyleLbl="parChTrans1D2" presStyleIdx="3" presStyleCnt="4"/>
      <dgm:spPr/>
    </dgm:pt>
    <dgm:pt modelId="{ECEFCC35-44F7-42EA-9048-A63FBFF957E5}" type="pres">
      <dgm:prSet presAssocID="{EE8A034C-E8B5-40D7-9CE4-2BCCC6F353FC}" presName="hierRoot2" presStyleCnt="0"/>
      <dgm:spPr/>
    </dgm:pt>
    <dgm:pt modelId="{6537F1A4-A50C-4AC2-8B31-EABB1616D1FC}" type="pres">
      <dgm:prSet presAssocID="{EE8A034C-E8B5-40D7-9CE4-2BCCC6F353FC}" presName="composite2" presStyleCnt="0"/>
      <dgm:spPr/>
    </dgm:pt>
    <dgm:pt modelId="{5C1CE511-EBD2-49F8-B50D-BE1398282F47}" type="pres">
      <dgm:prSet presAssocID="{EE8A034C-E8B5-40D7-9CE4-2BCCC6F353FC}" presName="background2" presStyleLbl="node2" presStyleIdx="3" presStyleCnt="4"/>
      <dgm:spPr/>
    </dgm:pt>
    <dgm:pt modelId="{474404AC-FAA5-4020-BD54-8E3A007B4553}" type="pres">
      <dgm:prSet presAssocID="{EE8A034C-E8B5-40D7-9CE4-2BCCC6F353FC}" presName="text2" presStyleLbl="fgAcc2" presStyleIdx="3" presStyleCnt="4" custScaleY="20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E5121-89C3-44EC-B417-2DE4C48D7790}" type="pres">
      <dgm:prSet presAssocID="{EE8A034C-E8B5-40D7-9CE4-2BCCC6F353FC}" presName="hierChild3" presStyleCnt="0"/>
      <dgm:spPr/>
    </dgm:pt>
  </dgm:ptLst>
  <dgm:cxnLst>
    <dgm:cxn modelId="{FC513C1F-7240-43E2-B5E3-D1E243BE88F5}" type="presOf" srcId="{1B7D7C1C-F45E-4EC8-8095-640D172E5E41}" destId="{5F203AB0-B2EA-48E6-A2AE-557BFEE2DE59}" srcOrd="0" destOrd="0" presId="urn:microsoft.com/office/officeart/2005/8/layout/hierarchy1"/>
    <dgm:cxn modelId="{D019C36A-E1DF-4DB3-8776-FED3403BBBE0}" srcId="{1B7D7C1C-F45E-4EC8-8095-640D172E5E41}" destId="{55837996-61C6-413B-8BD7-5D377399CF1E}" srcOrd="2" destOrd="0" parTransId="{C19283D8-F594-4B86-A907-AADF62EBC72A}" sibTransId="{B4988AF9-B225-46AC-A5C9-89F30D8C5770}"/>
    <dgm:cxn modelId="{C5C57979-40C6-41D0-822C-C550DED85610}" type="presOf" srcId="{6D3AD3C5-30B2-4588-A8FB-70E3AC89A852}" destId="{7501E2A8-B9D0-4236-9E7A-EA44F373ECD8}" srcOrd="0" destOrd="0" presId="urn:microsoft.com/office/officeart/2005/8/layout/hierarchy1"/>
    <dgm:cxn modelId="{71158460-CBA5-48C7-9216-6C5CC1C38DA2}" type="presOf" srcId="{47CDFAAB-6394-453F-B614-16657EE67D79}" destId="{2BB9AAB5-F6DA-4F16-812D-9EAE2D6F161D}" srcOrd="0" destOrd="0" presId="urn:microsoft.com/office/officeart/2005/8/layout/hierarchy1"/>
    <dgm:cxn modelId="{AF35EA04-E4F1-4B6A-8152-8E48364261AE}" srcId="{1B7D7C1C-F45E-4EC8-8095-640D172E5E41}" destId="{EE8A034C-E8B5-40D7-9CE4-2BCCC6F353FC}" srcOrd="3" destOrd="0" parTransId="{6D3AD3C5-30B2-4588-A8FB-70E3AC89A852}" sibTransId="{9B209696-6D3E-4C07-B034-ABF1E539DEA4}"/>
    <dgm:cxn modelId="{5352E801-898B-4003-8F46-6E6A3E16DD59}" type="presOf" srcId="{9D11046A-8C16-44DE-BBD6-EE4EF45A69C8}" destId="{7DDCA01E-80B6-4F97-84E3-E77B6E3E3CB6}" srcOrd="0" destOrd="0" presId="urn:microsoft.com/office/officeart/2005/8/layout/hierarchy1"/>
    <dgm:cxn modelId="{B31AAE10-254F-4DFF-B5C8-7ABFCC8ADCC7}" srcId="{1B7D7C1C-F45E-4EC8-8095-640D172E5E41}" destId="{9D11046A-8C16-44DE-BBD6-EE4EF45A69C8}" srcOrd="0" destOrd="0" parTransId="{47CDFAAB-6394-453F-B614-16657EE67D79}" sibTransId="{66BB3FA5-A917-448F-99E6-9232EFEE1688}"/>
    <dgm:cxn modelId="{AEBB13DC-5888-4C08-B933-48F5ADAE3561}" type="presOf" srcId="{0F68672C-14CF-4E87-8F38-F2A046367624}" destId="{0AF912BC-DD0B-43A7-A252-7F200A8BC6D8}" srcOrd="0" destOrd="0" presId="urn:microsoft.com/office/officeart/2005/8/layout/hierarchy1"/>
    <dgm:cxn modelId="{B8EEAF0E-F6F1-4827-91C4-86863070CF55}" type="presOf" srcId="{76A26C7A-A4BF-4AE7-912C-1FB9277DA582}" destId="{273441AB-D76B-4CD2-A5E1-F83FE96A1131}" srcOrd="0" destOrd="0" presId="urn:microsoft.com/office/officeart/2005/8/layout/hierarchy1"/>
    <dgm:cxn modelId="{4EF1B987-109A-46DD-B5FF-21121ACBF24B}" type="presOf" srcId="{DA0D9355-A1D5-4E7C-9C99-3681858C11C7}" destId="{765AE7A2-0FEC-4DD3-A7EB-B7DC0E95CDC5}" srcOrd="0" destOrd="0" presId="urn:microsoft.com/office/officeart/2005/8/layout/hierarchy1"/>
    <dgm:cxn modelId="{643E02C7-A934-43A3-9ACD-0C71B71F67FE}" srcId="{1B7D7C1C-F45E-4EC8-8095-640D172E5E41}" destId="{76A26C7A-A4BF-4AE7-912C-1FB9277DA582}" srcOrd="1" destOrd="0" parTransId="{0F68672C-14CF-4E87-8F38-F2A046367624}" sibTransId="{D16A8234-1CAE-43F4-85B7-95CE35E68194}"/>
    <dgm:cxn modelId="{FBDF3C51-F5F3-4FDB-9E71-5550815B4664}" type="presOf" srcId="{C19283D8-F594-4B86-A907-AADF62EBC72A}" destId="{82D26B75-7713-4934-B588-C0668611F178}" srcOrd="0" destOrd="0" presId="urn:microsoft.com/office/officeart/2005/8/layout/hierarchy1"/>
    <dgm:cxn modelId="{0240E93B-0EFC-4ADC-A2A6-362A133FE0C5}" srcId="{DA0D9355-A1D5-4E7C-9C99-3681858C11C7}" destId="{1B7D7C1C-F45E-4EC8-8095-640D172E5E41}" srcOrd="0" destOrd="0" parTransId="{108F4FB9-D26D-47EE-8397-2D550E776CC4}" sibTransId="{0CBFEF33-7268-484C-A3B6-A1764EE285AA}"/>
    <dgm:cxn modelId="{2274A39E-D3A6-4C41-A006-AEB2B3307135}" type="presOf" srcId="{55837996-61C6-413B-8BD7-5D377399CF1E}" destId="{4AE1D681-61C9-4855-854D-0D14F9D442D5}" srcOrd="0" destOrd="0" presId="urn:microsoft.com/office/officeart/2005/8/layout/hierarchy1"/>
    <dgm:cxn modelId="{4C10FA7C-1319-454B-A9E3-C32FB748B950}" type="presOf" srcId="{EE8A034C-E8B5-40D7-9CE4-2BCCC6F353FC}" destId="{474404AC-FAA5-4020-BD54-8E3A007B4553}" srcOrd="0" destOrd="0" presId="urn:microsoft.com/office/officeart/2005/8/layout/hierarchy1"/>
    <dgm:cxn modelId="{E2753864-0009-4024-97F3-BB87F7E82E6E}" type="presParOf" srcId="{765AE7A2-0FEC-4DD3-A7EB-B7DC0E95CDC5}" destId="{835C2F80-8136-46CC-8382-FEAB8F95E954}" srcOrd="0" destOrd="0" presId="urn:microsoft.com/office/officeart/2005/8/layout/hierarchy1"/>
    <dgm:cxn modelId="{600FF27D-F4D7-4CBE-9603-6480B4B38CD2}" type="presParOf" srcId="{835C2F80-8136-46CC-8382-FEAB8F95E954}" destId="{3F483AC9-9265-44FB-AF84-8362382552A5}" srcOrd="0" destOrd="0" presId="urn:microsoft.com/office/officeart/2005/8/layout/hierarchy1"/>
    <dgm:cxn modelId="{C1928946-6D4F-4232-95C6-0E9F8CAAC245}" type="presParOf" srcId="{3F483AC9-9265-44FB-AF84-8362382552A5}" destId="{1047B375-0C8A-4B6F-AF50-16E68FA56AB6}" srcOrd="0" destOrd="0" presId="urn:microsoft.com/office/officeart/2005/8/layout/hierarchy1"/>
    <dgm:cxn modelId="{C290D400-FC1A-4DA0-965D-B5B3550A3D6F}" type="presParOf" srcId="{3F483AC9-9265-44FB-AF84-8362382552A5}" destId="{5F203AB0-B2EA-48E6-A2AE-557BFEE2DE59}" srcOrd="1" destOrd="0" presId="urn:microsoft.com/office/officeart/2005/8/layout/hierarchy1"/>
    <dgm:cxn modelId="{ADF2F9B6-F69F-4486-BC5D-CD6D80C8D844}" type="presParOf" srcId="{835C2F80-8136-46CC-8382-FEAB8F95E954}" destId="{E0BB6586-DBED-4887-A02A-0C9798D03C7D}" srcOrd="1" destOrd="0" presId="urn:microsoft.com/office/officeart/2005/8/layout/hierarchy1"/>
    <dgm:cxn modelId="{2A899F6F-4715-4972-8597-5D3A0565AE7E}" type="presParOf" srcId="{E0BB6586-DBED-4887-A02A-0C9798D03C7D}" destId="{2BB9AAB5-F6DA-4F16-812D-9EAE2D6F161D}" srcOrd="0" destOrd="0" presId="urn:microsoft.com/office/officeart/2005/8/layout/hierarchy1"/>
    <dgm:cxn modelId="{C92286AE-6637-4343-BB90-6BF3FE23772B}" type="presParOf" srcId="{E0BB6586-DBED-4887-A02A-0C9798D03C7D}" destId="{7E1D70F4-C66C-4501-A220-9DEC0D41A88F}" srcOrd="1" destOrd="0" presId="urn:microsoft.com/office/officeart/2005/8/layout/hierarchy1"/>
    <dgm:cxn modelId="{6832D183-ADBE-4A3F-BC1F-05B82A070251}" type="presParOf" srcId="{7E1D70F4-C66C-4501-A220-9DEC0D41A88F}" destId="{BAB9FC56-BD9F-4325-9826-762BCD23376E}" srcOrd="0" destOrd="0" presId="urn:microsoft.com/office/officeart/2005/8/layout/hierarchy1"/>
    <dgm:cxn modelId="{A35A612A-BDF2-4444-BF08-6BED5B139329}" type="presParOf" srcId="{BAB9FC56-BD9F-4325-9826-762BCD23376E}" destId="{9602CD11-FFC5-4B58-8025-8ABEDBBF6B50}" srcOrd="0" destOrd="0" presId="urn:microsoft.com/office/officeart/2005/8/layout/hierarchy1"/>
    <dgm:cxn modelId="{40AF8A94-4A56-4124-AA54-9F253AECC79F}" type="presParOf" srcId="{BAB9FC56-BD9F-4325-9826-762BCD23376E}" destId="{7DDCA01E-80B6-4F97-84E3-E77B6E3E3CB6}" srcOrd="1" destOrd="0" presId="urn:microsoft.com/office/officeart/2005/8/layout/hierarchy1"/>
    <dgm:cxn modelId="{47949802-81E8-419B-A03C-EAD2AE5F35DC}" type="presParOf" srcId="{7E1D70F4-C66C-4501-A220-9DEC0D41A88F}" destId="{B60873B7-D25E-419F-A2BE-7CEC77F4D420}" srcOrd="1" destOrd="0" presId="urn:microsoft.com/office/officeart/2005/8/layout/hierarchy1"/>
    <dgm:cxn modelId="{97F1C4E1-0450-4A7B-9D44-F000D4C1B7B2}" type="presParOf" srcId="{E0BB6586-DBED-4887-A02A-0C9798D03C7D}" destId="{0AF912BC-DD0B-43A7-A252-7F200A8BC6D8}" srcOrd="2" destOrd="0" presId="urn:microsoft.com/office/officeart/2005/8/layout/hierarchy1"/>
    <dgm:cxn modelId="{5C54171F-F9E5-481C-AFB8-8B6409D75150}" type="presParOf" srcId="{E0BB6586-DBED-4887-A02A-0C9798D03C7D}" destId="{4661F07D-5EA6-453C-A83C-2CFF9979D624}" srcOrd="3" destOrd="0" presId="urn:microsoft.com/office/officeart/2005/8/layout/hierarchy1"/>
    <dgm:cxn modelId="{BAD37A0F-9966-41E1-921F-EC81995F28CA}" type="presParOf" srcId="{4661F07D-5EA6-453C-A83C-2CFF9979D624}" destId="{9C24996F-5D0F-4224-A412-FEEEACEB83D4}" srcOrd="0" destOrd="0" presId="urn:microsoft.com/office/officeart/2005/8/layout/hierarchy1"/>
    <dgm:cxn modelId="{2A97E6B9-B888-4DB5-9AF8-D28541EDB376}" type="presParOf" srcId="{9C24996F-5D0F-4224-A412-FEEEACEB83D4}" destId="{8B576FDF-95D4-4717-887C-FE7921E09CA1}" srcOrd="0" destOrd="0" presId="urn:microsoft.com/office/officeart/2005/8/layout/hierarchy1"/>
    <dgm:cxn modelId="{40500591-8E3C-499D-841C-E3FFAA36F529}" type="presParOf" srcId="{9C24996F-5D0F-4224-A412-FEEEACEB83D4}" destId="{273441AB-D76B-4CD2-A5E1-F83FE96A1131}" srcOrd="1" destOrd="0" presId="urn:microsoft.com/office/officeart/2005/8/layout/hierarchy1"/>
    <dgm:cxn modelId="{D0A22880-43E5-4F87-9780-6D0D5CB25000}" type="presParOf" srcId="{4661F07D-5EA6-453C-A83C-2CFF9979D624}" destId="{50126365-01C7-4F44-AAC0-87E3DE7A1DF9}" srcOrd="1" destOrd="0" presId="urn:microsoft.com/office/officeart/2005/8/layout/hierarchy1"/>
    <dgm:cxn modelId="{B4F4A853-1300-4756-A119-14A1F74EE3C7}" type="presParOf" srcId="{E0BB6586-DBED-4887-A02A-0C9798D03C7D}" destId="{82D26B75-7713-4934-B588-C0668611F178}" srcOrd="4" destOrd="0" presId="urn:microsoft.com/office/officeart/2005/8/layout/hierarchy1"/>
    <dgm:cxn modelId="{194178B7-64F6-41EB-ABEE-DCE3AF451F28}" type="presParOf" srcId="{E0BB6586-DBED-4887-A02A-0C9798D03C7D}" destId="{E6A89563-37F7-4335-BB55-7B72DFEC2228}" srcOrd="5" destOrd="0" presId="urn:microsoft.com/office/officeart/2005/8/layout/hierarchy1"/>
    <dgm:cxn modelId="{9901DB7F-E126-4728-B122-F2D60A173C24}" type="presParOf" srcId="{E6A89563-37F7-4335-BB55-7B72DFEC2228}" destId="{A60DBC94-D728-4925-B6E0-B87F3EF875E1}" srcOrd="0" destOrd="0" presId="urn:microsoft.com/office/officeart/2005/8/layout/hierarchy1"/>
    <dgm:cxn modelId="{DC7D58E3-FA1E-4CA6-AB11-B754C6EE5436}" type="presParOf" srcId="{A60DBC94-D728-4925-B6E0-B87F3EF875E1}" destId="{2CD146FB-4EFB-4055-B522-5DDC69924FF6}" srcOrd="0" destOrd="0" presId="urn:microsoft.com/office/officeart/2005/8/layout/hierarchy1"/>
    <dgm:cxn modelId="{E399937B-D684-449A-9E1A-CC54A7E942AC}" type="presParOf" srcId="{A60DBC94-D728-4925-B6E0-B87F3EF875E1}" destId="{4AE1D681-61C9-4855-854D-0D14F9D442D5}" srcOrd="1" destOrd="0" presId="urn:microsoft.com/office/officeart/2005/8/layout/hierarchy1"/>
    <dgm:cxn modelId="{627C6918-38C1-4783-BA8A-BBAE42EC6B0A}" type="presParOf" srcId="{E6A89563-37F7-4335-BB55-7B72DFEC2228}" destId="{2269010F-228E-4BC8-9053-230016C13B42}" srcOrd="1" destOrd="0" presId="urn:microsoft.com/office/officeart/2005/8/layout/hierarchy1"/>
    <dgm:cxn modelId="{F062F345-0EE2-4081-A09E-27D461C8F3A6}" type="presParOf" srcId="{E0BB6586-DBED-4887-A02A-0C9798D03C7D}" destId="{7501E2A8-B9D0-4236-9E7A-EA44F373ECD8}" srcOrd="6" destOrd="0" presId="urn:microsoft.com/office/officeart/2005/8/layout/hierarchy1"/>
    <dgm:cxn modelId="{C7C2F0AE-676D-4370-9C36-3797F2136BE9}" type="presParOf" srcId="{E0BB6586-DBED-4887-A02A-0C9798D03C7D}" destId="{ECEFCC35-44F7-42EA-9048-A63FBFF957E5}" srcOrd="7" destOrd="0" presId="urn:microsoft.com/office/officeart/2005/8/layout/hierarchy1"/>
    <dgm:cxn modelId="{84A1B0C3-9A5B-4C66-81E5-1509C57A04F3}" type="presParOf" srcId="{ECEFCC35-44F7-42EA-9048-A63FBFF957E5}" destId="{6537F1A4-A50C-4AC2-8B31-EABB1616D1FC}" srcOrd="0" destOrd="0" presId="urn:microsoft.com/office/officeart/2005/8/layout/hierarchy1"/>
    <dgm:cxn modelId="{9C88C17D-D76F-4CCE-844F-FBEF18ACBC7E}" type="presParOf" srcId="{6537F1A4-A50C-4AC2-8B31-EABB1616D1FC}" destId="{5C1CE511-EBD2-49F8-B50D-BE1398282F47}" srcOrd="0" destOrd="0" presId="urn:microsoft.com/office/officeart/2005/8/layout/hierarchy1"/>
    <dgm:cxn modelId="{A0CDF8F4-6B69-40C2-A0E9-A3F2702D753C}" type="presParOf" srcId="{6537F1A4-A50C-4AC2-8B31-EABB1616D1FC}" destId="{474404AC-FAA5-4020-BD54-8E3A007B4553}" srcOrd="1" destOrd="0" presId="urn:microsoft.com/office/officeart/2005/8/layout/hierarchy1"/>
    <dgm:cxn modelId="{B77E67D0-2087-45DD-AB14-CA1A3AFA76C6}" type="presParOf" srcId="{ECEFCC35-44F7-42EA-9048-A63FBFF957E5}" destId="{B73E5121-89C3-44EC-B417-2DE4C48D77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FF6644-0AA6-4CEF-8A2C-2AEA728C896F}" type="doc">
      <dgm:prSet loTypeId="urn:microsoft.com/office/officeart/2005/8/layout/bProcess3" loCatId="process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82BBF84-5661-4F52-9B3F-77B6E19D0EB0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Эмоционально-мотивационный компонент </a:t>
          </a:r>
        </a:p>
        <a:p>
          <a:pPr algn="ctr"/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Наблюдение за эмоциональными реакциями и мотивационными проявлениями в поведении детей (модификация опросника «Характер проявлений эмпатических реакций и поведения у детей» </a:t>
          </a:r>
          <a:r>
            <a:rPr lang="ru-RU" sz="2100" dirty="0" err="1" smtClean="0">
              <a:latin typeface="Arial" panose="020B0604020202020204" pitchFamily="34" charset="0"/>
              <a:cs typeface="Arial" panose="020B0604020202020204" pitchFamily="34" charset="0"/>
            </a:rPr>
            <a:t>А.М.Щетининой</a:t>
          </a:r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5E47D-CD06-486D-A372-BC781B09938B}" type="parTrans" cxnId="{4102D65A-8AD8-47C1-B394-D15313FA3F0A}">
      <dgm:prSet/>
      <dgm:spPr/>
      <dgm:t>
        <a:bodyPr/>
        <a:lstStyle/>
        <a:p>
          <a:endParaRPr lang="ru-RU"/>
        </a:p>
      </dgm:t>
    </dgm:pt>
    <dgm:pt modelId="{9B08C235-8FE3-4C76-B2A9-902225BC6A8F}" type="sibTrans" cxnId="{4102D65A-8AD8-47C1-B394-D15313FA3F0A}">
      <dgm:prSet/>
      <dgm:spPr/>
      <dgm:t>
        <a:bodyPr/>
        <a:lstStyle/>
        <a:p>
          <a:endParaRPr lang="ru-RU"/>
        </a:p>
      </dgm:t>
    </dgm:pt>
    <dgm:pt modelId="{81BA5360-63DE-4FF9-AA3D-255847267BAF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Информационно-когнитивный компонент</a:t>
          </a:r>
        </a:p>
        <a:p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Беседа с детьми старшего дошкольного возраста «Информационно-когнитивные представления детей о социальном мире» (модификация беседы С.А. </a:t>
          </a:r>
          <a:r>
            <a:rPr lang="ru-RU" sz="21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Банкова</a:t>
          </a:r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A6965-F350-4900-9336-FAE936498FDE}" type="parTrans" cxnId="{D49C285D-5C36-438E-B699-E655D3F76726}">
      <dgm:prSet/>
      <dgm:spPr/>
      <dgm:t>
        <a:bodyPr/>
        <a:lstStyle/>
        <a:p>
          <a:endParaRPr lang="ru-RU"/>
        </a:p>
      </dgm:t>
    </dgm:pt>
    <dgm:pt modelId="{E27DAE36-BA69-4577-830E-8E008ED852C5}" type="sibTrans" cxnId="{D49C285D-5C36-438E-B699-E655D3F76726}">
      <dgm:prSet/>
      <dgm:spPr/>
      <dgm:t>
        <a:bodyPr/>
        <a:lstStyle/>
        <a:p>
          <a:endParaRPr lang="ru-RU"/>
        </a:p>
      </dgm:t>
    </dgm:pt>
    <dgm:pt modelId="{3CCE00A9-8FC5-4B2C-9B44-80283953FFF6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Поведенческо-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компонент</a:t>
          </a:r>
        </a:p>
        <a:p>
          <a:r>
            <a:rPr lang="ru-RU" sz="21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Стандартизированная карта наблюдения за поведением детей и проявлениями в деятельности показателей ценностного отношения детей старшего дошкольного возраста.</a:t>
          </a:r>
          <a:endParaRPr lang="ru-RU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5D9BE-D4EE-421C-A227-C27A5E11C8ED}" type="parTrans" cxnId="{8470196B-01A9-4E1B-93EB-394280FC31FB}">
      <dgm:prSet/>
      <dgm:spPr/>
      <dgm:t>
        <a:bodyPr/>
        <a:lstStyle/>
        <a:p>
          <a:endParaRPr lang="ru-RU"/>
        </a:p>
      </dgm:t>
    </dgm:pt>
    <dgm:pt modelId="{AE9413CC-5A72-4BE9-BCB2-925E9E23D966}" type="sibTrans" cxnId="{8470196B-01A9-4E1B-93EB-394280FC31FB}">
      <dgm:prSet/>
      <dgm:spPr/>
      <dgm:t>
        <a:bodyPr/>
        <a:lstStyle/>
        <a:p>
          <a:endParaRPr lang="ru-RU"/>
        </a:p>
      </dgm:t>
    </dgm:pt>
    <dgm:pt modelId="{922F1D3A-EAF2-4443-9F45-B49A2EEA2FAA}" type="pres">
      <dgm:prSet presAssocID="{5DFF6644-0AA6-4CEF-8A2C-2AEA728C896F}" presName="Name0" presStyleCnt="0">
        <dgm:presLayoutVars>
          <dgm:dir/>
          <dgm:resizeHandles val="exact"/>
        </dgm:presLayoutVars>
      </dgm:prSet>
      <dgm:spPr/>
    </dgm:pt>
    <dgm:pt modelId="{D5B398FA-2684-4032-B769-155AD259525F}" type="pres">
      <dgm:prSet presAssocID="{782BBF84-5661-4F52-9B3F-77B6E19D0EB0}" presName="node" presStyleLbl="node1" presStyleIdx="0" presStyleCnt="3" custScaleY="252961" custLinFactNeighborX="-729" custLinFactNeighborY="-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69350-1EE1-4193-BABA-8538FDB9D488}" type="pres">
      <dgm:prSet presAssocID="{9B08C235-8FE3-4C76-B2A9-902225BC6A8F}" presName="sibTrans" presStyleLbl="sibTrans1D1" presStyleIdx="0" presStyleCnt="2"/>
      <dgm:spPr/>
    </dgm:pt>
    <dgm:pt modelId="{9B9F14AA-8425-472F-BE07-ED4A9386BBB4}" type="pres">
      <dgm:prSet presAssocID="{9B08C235-8FE3-4C76-B2A9-902225BC6A8F}" presName="connectorText" presStyleLbl="sibTrans1D1" presStyleIdx="0" presStyleCnt="2"/>
      <dgm:spPr/>
    </dgm:pt>
    <dgm:pt modelId="{1E4774D5-6DE2-427A-A003-4D937EAF5EAD}" type="pres">
      <dgm:prSet presAssocID="{81BA5360-63DE-4FF9-AA3D-255847267BAF}" presName="node" presStyleLbl="node1" presStyleIdx="1" presStyleCnt="3" custScaleY="252295" custLinFactNeighborX="-711" custLinFactNeighborY="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E0137-6476-412F-A82D-CF92BDBDBA68}" type="pres">
      <dgm:prSet presAssocID="{E27DAE36-BA69-4577-830E-8E008ED852C5}" presName="sibTrans" presStyleLbl="sibTrans1D1" presStyleIdx="1" presStyleCnt="2"/>
      <dgm:spPr/>
    </dgm:pt>
    <dgm:pt modelId="{D14C8082-5F68-4F42-92F3-714CD842F645}" type="pres">
      <dgm:prSet presAssocID="{E27DAE36-BA69-4577-830E-8E008ED852C5}" presName="connectorText" presStyleLbl="sibTrans1D1" presStyleIdx="1" presStyleCnt="2"/>
      <dgm:spPr/>
    </dgm:pt>
    <dgm:pt modelId="{7C6F8104-581D-4E61-BA61-9994C4EF50C1}" type="pres">
      <dgm:prSet presAssocID="{3CCE00A9-8FC5-4B2C-9B44-80283953FFF6}" presName="node" presStyleLbl="node1" presStyleIdx="2" presStyleCnt="3" custScaleY="252533" custLinFactX="75340" custLinFactY="-2657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AC016-9660-48D3-ADEF-14F82CF192AC}" type="presOf" srcId="{E27DAE36-BA69-4577-830E-8E008ED852C5}" destId="{D14C8082-5F68-4F42-92F3-714CD842F645}" srcOrd="1" destOrd="0" presId="urn:microsoft.com/office/officeart/2005/8/layout/bProcess3"/>
    <dgm:cxn modelId="{F1166C4F-185A-4E4F-942A-D8B8E8B88717}" type="presOf" srcId="{5DFF6644-0AA6-4CEF-8A2C-2AEA728C896F}" destId="{922F1D3A-EAF2-4443-9F45-B49A2EEA2FAA}" srcOrd="0" destOrd="0" presId="urn:microsoft.com/office/officeart/2005/8/layout/bProcess3"/>
    <dgm:cxn modelId="{D49C285D-5C36-438E-B699-E655D3F76726}" srcId="{5DFF6644-0AA6-4CEF-8A2C-2AEA728C896F}" destId="{81BA5360-63DE-4FF9-AA3D-255847267BAF}" srcOrd="1" destOrd="0" parTransId="{545A6965-F350-4900-9336-FAE936498FDE}" sibTransId="{E27DAE36-BA69-4577-830E-8E008ED852C5}"/>
    <dgm:cxn modelId="{9D20D70B-550B-4F3B-BD05-51FCC128197E}" type="presOf" srcId="{81BA5360-63DE-4FF9-AA3D-255847267BAF}" destId="{1E4774D5-6DE2-427A-A003-4D937EAF5EAD}" srcOrd="0" destOrd="0" presId="urn:microsoft.com/office/officeart/2005/8/layout/bProcess3"/>
    <dgm:cxn modelId="{FF421A6E-A8E6-4815-8CF4-7AAAD6C2272B}" type="presOf" srcId="{9B08C235-8FE3-4C76-B2A9-902225BC6A8F}" destId="{31069350-1EE1-4193-BABA-8538FDB9D488}" srcOrd="0" destOrd="0" presId="urn:microsoft.com/office/officeart/2005/8/layout/bProcess3"/>
    <dgm:cxn modelId="{1062C22D-324A-45A4-BD8F-09018219E8BD}" type="presOf" srcId="{E27DAE36-BA69-4577-830E-8E008ED852C5}" destId="{910E0137-6476-412F-A82D-CF92BDBDBA68}" srcOrd="0" destOrd="0" presId="urn:microsoft.com/office/officeart/2005/8/layout/bProcess3"/>
    <dgm:cxn modelId="{99970630-8DD6-4305-A035-E4A92FF12F20}" type="presOf" srcId="{9B08C235-8FE3-4C76-B2A9-902225BC6A8F}" destId="{9B9F14AA-8425-472F-BE07-ED4A9386BBB4}" srcOrd="1" destOrd="0" presId="urn:microsoft.com/office/officeart/2005/8/layout/bProcess3"/>
    <dgm:cxn modelId="{69597911-A758-47D0-A360-C37EE1339C48}" type="presOf" srcId="{782BBF84-5661-4F52-9B3F-77B6E19D0EB0}" destId="{D5B398FA-2684-4032-B769-155AD259525F}" srcOrd="0" destOrd="0" presId="urn:microsoft.com/office/officeart/2005/8/layout/bProcess3"/>
    <dgm:cxn modelId="{8470196B-01A9-4E1B-93EB-394280FC31FB}" srcId="{5DFF6644-0AA6-4CEF-8A2C-2AEA728C896F}" destId="{3CCE00A9-8FC5-4B2C-9B44-80283953FFF6}" srcOrd="2" destOrd="0" parTransId="{7E55D9BE-D4EE-421C-A227-C27A5E11C8ED}" sibTransId="{AE9413CC-5A72-4BE9-BCB2-925E9E23D966}"/>
    <dgm:cxn modelId="{FE2C2A70-3925-4D60-9BA5-2491F3BEDF97}" type="presOf" srcId="{3CCE00A9-8FC5-4B2C-9B44-80283953FFF6}" destId="{7C6F8104-581D-4E61-BA61-9994C4EF50C1}" srcOrd="0" destOrd="0" presId="urn:microsoft.com/office/officeart/2005/8/layout/bProcess3"/>
    <dgm:cxn modelId="{4102D65A-8AD8-47C1-B394-D15313FA3F0A}" srcId="{5DFF6644-0AA6-4CEF-8A2C-2AEA728C896F}" destId="{782BBF84-5661-4F52-9B3F-77B6E19D0EB0}" srcOrd="0" destOrd="0" parTransId="{6815E47D-CD06-486D-A372-BC781B09938B}" sibTransId="{9B08C235-8FE3-4C76-B2A9-902225BC6A8F}"/>
    <dgm:cxn modelId="{5B5B5D2B-0BE3-440E-99DC-0B6C88826942}" type="presParOf" srcId="{922F1D3A-EAF2-4443-9F45-B49A2EEA2FAA}" destId="{D5B398FA-2684-4032-B769-155AD259525F}" srcOrd="0" destOrd="0" presId="urn:microsoft.com/office/officeart/2005/8/layout/bProcess3"/>
    <dgm:cxn modelId="{9CC4AF77-774B-43EB-8C8C-6AE6835A20D8}" type="presParOf" srcId="{922F1D3A-EAF2-4443-9F45-B49A2EEA2FAA}" destId="{31069350-1EE1-4193-BABA-8538FDB9D488}" srcOrd="1" destOrd="0" presId="urn:microsoft.com/office/officeart/2005/8/layout/bProcess3"/>
    <dgm:cxn modelId="{D7517804-7625-41AD-B363-4E9312CD8D0D}" type="presParOf" srcId="{31069350-1EE1-4193-BABA-8538FDB9D488}" destId="{9B9F14AA-8425-472F-BE07-ED4A9386BBB4}" srcOrd="0" destOrd="0" presId="urn:microsoft.com/office/officeart/2005/8/layout/bProcess3"/>
    <dgm:cxn modelId="{DDE16990-77C0-4D6A-852F-843876ACD510}" type="presParOf" srcId="{922F1D3A-EAF2-4443-9F45-B49A2EEA2FAA}" destId="{1E4774D5-6DE2-427A-A003-4D937EAF5EAD}" srcOrd="2" destOrd="0" presId="urn:microsoft.com/office/officeart/2005/8/layout/bProcess3"/>
    <dgm:cxn modelId="{6D4634B6-0E65-46FA-9062-67E7594243E4}" type="presParOf" srcId="{922F1D3A-EAF2-4443-9F45-B49A2EEA2FAA}" destId="{910E0137-6476-412F-A82D-CF92BDBDBA68}" srcOrd="3" destOrd="0" presId="urn:microsoft.com/office/officeart/2005/8/layout/bProcess3"/>
    <dgm:cxn modelId="{A0B2A95E-EBCC-4431-B222-60929FFC806C}" type="presParOf" srcId="{910E0137-6476-412F-A82D-CF92BDBDBA68}" destId="{D14C8082-5F68-4F42-92F3-714CD842F645}" srcOrd="0" destOrd="0" presId="urn:microsoft.com/office/officeart/2005/8/layout/bProcess3"/>
    <dgm:cxn modelId="{4D4CCA5A-FE9E-44D8-B53C-14D8058DC529}" type="presParOf" srcId="{922F1D3A-EAF2-4443-9F45-B49A2EEA2FAA}" destId="{7C6F8104-581D-4E61-BA61-9994C4EF50C1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204997-D962-4535-8AEF-451090DFCC98}" type="doc">
      <dgm:prSet loTypeId="urn:microsoft.com/office/officeart/2005/8/layout/hierarchy3" loCatId="relationship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80190BF-65E5-49D1-81C4-2EC6545FC8A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Цель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DE174A94-ED9E-4C71-BFBC-7B83B61B97A8}" type="parTrans" cxnId="{98323E57-6E00-436A-8CEA-5266E48B7A5C}">
      <dgm:prSet/>
      <dgm:spPr/>
      <dgm:t>
        <a:bodyPr/>
        <a:lstStyle/>
        <a:p>
          <a:endParaRPr lang="ru-RU"/>
        </a:p>
      </dgm:t>
    </dgm:pt>
    <dgm:pt modelId="{E265788C-A429-4A2E-B5BA-1C6F490AAE47}" type="sibTrans" cxnId="{98323E57-6E00-436A-8CEA-5266E48B7A5C}">
      <dgm:prSet/>
      <dgm:spPr/>
      <dgm:t>
        <a:bodyPr/>
        <a:lstStyle/>
        <a:p>
          <a:endParaRPr lang="ru-RU"/>
        </a:p>
      </dgm:t>
    </dgm:pt>
    <dgm:pt modelId="{32D7328A-40C1-471D-A68F-FA61D695E820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апробация модели формирования ценностного отношения старших дошкольников к социальному миру.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C8644-EB02-489B-AC96-8EB5054B105E}" type="parTrans" cxnId="{DFEFE0BB-8541-41A6-A663-155DCC97245A}">
      <dgm:prSet/>
      <dgm:spPr/>
      <dgm:t>
        <a:bodyPr/>
        <a:lstStyle/>
        <a:p>
          <a:endParaRPr lang="ru-RU"/>
        </a:p>
      </dgm:t>
    </dgm:pt>
    <dgm:pt modelId="{DA1009F1-1936-41CF-A974-9E4518DD629D}" type="sibTrans" cxnId="{DFEFE0BB-8541-41A6-A663-155DCC97245A}">
      <dgm:prSet/>
      <dgm:spPr/>
      <dgm:t>
        <a:bodyPr/>
        <a:lstStyle/>
        <a:p>
          <a:endParaRPr lang="ru-RU"/>
        </a:p>
      </dgm:t>
    </dgm:pt>
    <dgm:pt modelId="{EAF3060F-0417-473C-95D3-847FC08AF7B4}" type="pres">
      <dgm:prSet presAssocID="{7A204997-D962-4535-8AEF-451090DFCC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DBA817-E37A-41A5-BB11-BFF71AE2C3CE}" type="pres">
      <dgm:prSet presAssocID="{A80190BF-65E5-49D1-81C4-2EC6545FC8A2}" presName="root" presStyleCnt="0"/>
      <dgm:spPr/>
    </dgm:pt>
    <dgm:pt modelId="{6573BF6C-5234-4F36-A1A8-1D364488DC9E}" type="pres">
      <dgm:prSet presAssocID="{A80190BF-65E5-49D1-81C4-2EC6545FC8A2}" presName="rootComposite" presStyleCnt="0"/>
      <dgm:spPr/>
    </dgm:pt>
    <dgm:pt modelId="{65CE3018-D3B0-4DE1-BE80-3C1F68544D8D}" type="pres">
      <dgm:prSet presAssocID="{A80190BF-65E5-49D1-81C4-2EC6545FC8A2}" presName="rootText" presStyleLbl="node1" presStyleIdx="0" presStyleCnt="1" custLinFactNeighborX="3647" custLinFactNeighborY="3193"/>
      <dgm:spPr/>
    </dgm:pt>
    <dgm:pt modelId="{468B5651-5FE8-44D3-BAA8-66C1F13F3B02}" type="pres">
      <dgm:prSet presAssocID="{A80190BF-65E5-49D1-81C4-2EC6545FC8A2}" presName="rootConnector" presStyleLbl="node1" presStyleIdx="0" presStyleCnt="1"/>
      <dgm:spPr/>
    </dgm:pt>
    <dgm:pt modelId="{BB032C5F-D09B-44F9-9459-91E3CD13D056}" type="pres">
      <dgm:prSet presAssocID="{A80190BF-65E5-49D1-81C4-2EC6545FC8A2}" presName="childShape" presStyleCnt="0"/>
      <dgm:spPr/>
    </dgm:pt>
    <dgm:pt modelId="{BCAA068C-5AAE-439E-B250-E420A64C31C7}" type="pres">
      <dgm:prSet presAssocID="{1FAC8644-EB02-489B-AC96-8EB5054B105E}" presName="Name13" presStyleLbl="parChTrans1D2" presStyleIdx="0" presStyleCnt="1"/>
      <dgm:spPr/>
    </dgm:pt>
    <dgm:pt modelId="{408925BB-EED1-4140-936C-7A4B14D4F8B1}" type="pres">
      <dgm:prSet presAssocID="{32D7328A-40C1-471D-A68F-FA61D695E820}" presName="childText" presStyleLbl="bgAcc1" presStyleIdx="0" presStyleCnt="1" custScaleX="173392" custLinFactNeighborX="-3530" custLinFactNeighborY="-1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EFE0BB-8541-41A6-A663-155DCC97245A}" srcId="{A80190BF-65E5-49D1-81C4-2EC6545FC8A2}" destId="{32D7328A-40C1-471D-A68F-FA61D695E820}" srcOrd="0" destOrd="0" parTransId="{1FAC8644-EB02-489B-AC96-8EB5054B105E}" sibTransId="{DA1009F1-1936-41CF-A974-9E4518DD629D}"/>
    <dgm:cxn modelId="{98323E57-6E00-436A-8CEA-5266E48B7A5C}" srcId="{7A204997-D962-4535-8AEF-451090DFCC98}" destId="{A80190BF-65E5-49D1-81C4-2EC6545FC8A2}" srcOrd="0" destOrd="0" parTransId="{DE174A94-ED9E-4C71-BFBC-7B83B61B97A8}" sibTransId="{E265788C-A429-4A2E-B5BA-1C6F490AAE47}"/>
    <dgm:cxn modelId="{9D68C81A-EC05-4539-963C-7BDB1A0A82F5}" type="presOf" srcId="{1FAC8644-EB02-489B-AC96-8EB5054B105E}" destId="{BCAA068C-5AAE-439E-B250-E420A64C31C7}" srcOrd="0" destOrd="0" presId="urn:microsoft.com/office/officeart/2005/8/layout/hierarchy3"/>
    <dgm:cxn modelId="{1E89B5B4-4157-4378-A74E-48C2BE8DB79F}" type="presOf" srcId="{32D7328A-40C1-471D-A68F-FA61D695E820}" destId="{408925BB-EED1-4140-936C-7A4B14D4F8B1}" srcOrd="0" destOrd="0" presId="urn:microsoft.com/office/officeart/2005/8/layout/hierarchy3"/>
    <dgm:cxn modelId="{BA49CB1C-AFA5-4C2A-AF05-3C195FBF33E7}" type="presOf" srcId="{7A204997-D962-4535-8AEF-451090DFCC98}" destId="{EAF3060F-0417-473C-95D3-847FC08AF7B4}" srcOrd="0" destOrd="0" presId="urn:microsoft.com/office/officeart/2005/8/layout/hierarchy3"/>
    <dgm:cxn modelId="{9D867C7E-762F-4374-B3CA-B445B1B6EDE0}" type="presOf" srcId="{A80190BF-65E5-49D1-81C4-2EC6545FC8A2}" destId="{468B5651-5FE8-44D3-BAA8-66C1F13F3B02}" srcOrd="1" destOrd="0" presId="urn:microsoft.com/office/officeart/2005/8/layout/hierarchy3"/>
    <dgm:cxn modelId="{C1AB700B-A7BE-4DA3-AD68-32DA6DC044BD}" type="presOf" srcId="{A80190BF-65E5-49D1-81C4-2EC6545FC8A2}" destId="{65CE3018-D3B0-4DE1-BE80-3C1F68544D8D}" srcOrd="0" destOrd="0" presId="urn:microsoft.com/office/officeart/2005/8/layout/hierarchy3"/>
    <dgm:cxn modelId="{E539C95F-D3E7-4757-A666-83769DD4F925}" type="presParOf" srcId="{EAF3060F-0417-473C-95D3-847FC08AF7B4}" destId="{08DBA817-E37A-41A5-BB11-BFF71AE2C3CE}" srcOrd="0" destOrd="0" presId="urn:microsoft.com/office/officeart/2005/8/layout/hierarchy3"/>
    <dgm:cxn modelId="{53C11672-4557-46AF-BB05-74C0B8760732}" type="presParOf" srcId="{08DBA817-E37A-41A5-BB11-BFF71AE2C3CE}" destId="{6573BF6C-5234-4F36-A1A8-1D364488DC9E}" srcOrd="0" destOrd="0" presId="urn:microsoft.com/office/officeart/2005/8/layout/hierarchy3"/>
    <dgm:cxn modelId="{9DAAFC6A-AC9D-48C6-8244-C531E18FCF9E}" type="presParOf" srcId="{6573BF6C-5234-4F36-A1A8-1D364488DC9E}" destId="{65CE3018-D3B0-4DE1-BE80-3C1F68544D8D}" srcOrd="0" destOrd="0" presId="urn:microsoft.com/office/officeart/2005/8/layout/hierarchy3"/>
    <dgm:cxn modelId="{3C094A08-ED46-4729-91B0-30366EE52942}" type="presParOf" srcId="{6573BF6C-5234-4F36-A1A8-1D364488DC9E}" destId="{468B5651-5FE8-44D3-BAA8-66C1F13F3B02}" srcOrd="1" destOrd="0" presId="urn:microsoft.com/office/officeart/2005/8/layout/hierarchy3"/>
    <dgm:cxn modelId="{EB3DD861-7C6D-4F82-9EFC-C487793145F0}" type="presParOf" srcId="{08DBA817-E37A-41A5-BB11-BFF71AE2C3CE}" destId="{BB032C5F-D09B-44F9-9459-91E3CD13D056}" srcOrd="1" destOrd="0" presId="urn:microsoft.com/office/officeart/2005/8/layout/hierarchy3"/>
    <dgm:cxn modelId="{3FED5F32-CE44-46BA-BB37-234C4DEE3249}" type="presParOf" srcId="{BB032C5F-D09B-44F9-9459-91E3CD13D056}" destId="{BCAA068C-5AAE-439E-B250-E420A64C31C7}" srcOrd="0" destOrd="0" presId="urn:microsoft.com/office/officeart/2005/8/layout/hierarchy3"/>
    <dgm:cxn modelId="{2228828B-D76C-4490-B29B-1A561A3C82E1}" type="presParOf" srcId="{BB032C5F-D09B-44F9-9459-91E3CD13D056}" destId="{408925BB-EED1-4140-936C-7A4B14D4F8B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A65641-710E-47C1-AA91-87F33DD70FD2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AEA92-9978-4279-9739-59303FE55C0C}">
      <dgm:prSet phldrT="[Текст]" custT="1"/>
      <dgm:spPr/>
      <dgm:t>
        <a:bodyPr/>
        <a:lstStyle/>
        <a:p>
          <a:pPr algn="ctr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Задачи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839897ED-3791-4A0E-9FAF-1A336EF95790}" type="parTrans" cxnId="{0CD69FBF-CF4F-49DE-88EA-C22B538D5E87}">
      <dgm:prSet/>
      <dgm:spPr/>
      <dgm:t>
        <a:bodyPr/>
        <a:lstStyle/>
        <a:p>
          <a:pPr algn="r"/>
          <a:endParaRPr lang="ru-RU"/>
        </a:p>
      </dgm:t>
    </dgm:pt>
    <dgm:pt modelId="{4BE318E9-0C37-4131-B068-E02D066A6D94}" type="sibTrans" cxnId="{0CD69FBF-CF4F-49DE-88EA-C22B538D5E87}">
      <dgm:prSet/>
      <dgm:spPr/>
      <dgm:t>
        <a:bodyPr/>
        <a:lstStyle/>
        <a:p>
          <a:pPr algn="r"/>
          <a:endParaRPr lang="ru-RU"/>
        </a:p>
      </dgm:t>
    </dgm:pt>
    <dgm:pt modelId="{26644E35-0212-4475-930B-B1476BAE8818}">
      <dgm:prSet phldrT="[Текст]"/>
      <dgm:spPr/>
      <dgm:t>
        <a:bodyPr/>
        <a:lstStyle/>
        <a:p>
          <a:pPr algn="ctr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социального интеллекта и эмоционально-личностной сферы детей старшего дошкольного возраста;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AA7F7-12D7-4B61-9E1F-2CBF9B3DFB07}" type="parTrans" cxnId="{2B77CCA3-EEF8-4B91-AA2F-0C9090084221}">
      <dgm:prSet/>
      <dgm:spPr/>
      <dgm:t>
        <a:bodyPr/>
        <a:lstStyle/>
        <a:p>
          <a:pPr algn="r"/>
          <a:endParaRPr lang="ru-RU"/>
        </a:p>
      </dgm:t>
    </dgm:pt>
    <dgm:pt modelId="{B10502F8-7710-4EF8-B4E8-BAF1E686DC96}" type="sibTrans" cxnId="{2B77CCA3-EEF8-4B91-AA2F-0C9090084221}">
      <dgm:prSet/>
      <dgm:spPr/>
      <dgm:t>
        <a:bodyPr/>
        <a:lstStyle/>
        <a:p>
          <a:pPr algn="r"/>
          <a:endParaRPr lang="ru-RU"/>
        </a:p>
      </dgm:t>
    </dgm:pt>
    <dgm:pt modelId="{A08D1CA7-DA55-4E6A-A852-BEC529BED1B5}">
      <dgm:prSet phldrT="[Текст]"/>
      <dgm:spPr/>
      <dgm:t>
        <a:bodyPr/>
        <a:lstStyle/>
        <a:p>
          <a:pPr algn="ctr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представлений о социальном мире и своем месте в нем;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65AA3-139A-45F9-ACE6-B701DD99CC65}" type="parTrans" cxnId="{225F1C01-7E32-4A37-8C4B-34C9BBB8B4E2}">
      <dgm:prSet/>
      <dgm:spPr/>
      <dgm:t>
        <a:bodyPr/>
        <a:lstStyle/>
        <a:p>
          <a:pPr algn="r"/>
          <a:endParaRPr lang="ru-RU"/>
        </a:p>
      </dgm:t>
    </dgm:pt>
    <dgm:pt modelId="{8D0AF662-6F9A-4B88-B9FC-E3DECC54D001}" type="sibTrans" cxnId="{225F1C01-7E32-4A37-8C4B-34C9BBB8B4E2}">
      <dgm:prSet/>
      <dgm:spPr/>
      <dgm:t>
        <a:bodyPr/>
        <a:lstStyle/>
        <a:p>
          <a:pPr algn="r"/>
          <a:endParaRPr lang="ru-RU"/>
        </a:p>
      </dgm:t>
    </dgm:pt>
    <dgm:pt modelId="{53E4D242-068E-4FC9-811C-C5996426B9C5}">
      <dgm:prSet phldrT="[Текст]"/>
      <dgm:spPr/>
      <dgm:t>
        <a:bodyPr/>
        <a:lstStyle/>
        <a:p>
          <a:pPr algn="ctr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профилактика и коррекция нарушений развития системы личностных отношений на уровне базовых и социальных эмоций;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733813-B9B5-4FBE-B4CB-BEA5308EE47D}" type="parTrans" cxnId="{43F2C649-C921-431B-8872-CDEA6727803A}">
      <dgm:prSet/>
      <dgm:spPr/>
      <dgm:t>
        <a:bodyPr/>
        <a:lstStyle/>
        <a:p>
          <a:pPr algn="r"/>
          <a:endParaRPr lang="ru-RU"/>
        </a:p>
      </dgm:t>
    </dgm:pt>
    <dgm:pt modelId="{B5B47A3E-3F92-42A6-B5BC-995D754BE005}" type="sibTrans" cxnId="{43F2C649-C921-431B-8872-CDEA6727803A}">
      <dgm:prSet/>
      <dgm:spPr/>
      <dgm:t>
        <a:bodyPr/>
        <a:lstStyle/>
        <a:p>
          <a:pPr algn="r"/>
          <a:endParaRPr lang="ru-RU"/>
        </a:p>
      </dgm:t>
    </dgm:pt>
    <dgm:pt modelId="{5D1BD8CA-737F-4C5D-9B2A-303D66EF358C}">
      <dgm:prSet phldrT="[Текст]"/>
      <dgm:spPr/>
      <dgm:t>
        <a:bodyPr/>
        <a:lstStyle/>
        <a:p>
          <a:pPr algn="ctr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навыков позитивного межличностного общения.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0C49E-D0D5-42B3-9AD8-6C1D3A8D44C8}" type="parTrans" cxnId="{B76F153A-3351-41D9-9ACE-398E01BF4EC9}">
      <dgm:prSet/>
      <dgm:spPr/>
      <dgm:t>
        <a:bodyPr/>
        <a:lstStyle/>
        <a:p>
          <a:endParaRPr lang="ru-RU"/>
        </a:p>
      </dgm:t>
    </dgm:pt>
    <dgm:pt modelId="{5AF6562D-5601-4C23-AC8B-2943390DA392}" type="sibTrans" cxnId="{B76F153A-3351-41D9-9ACE-398E01BF4EC9}">
      <dgm:prSet/>
      <dgm:spPr/>
      <dgm:t>
        <a:bodyPr/>
        <a:lstStyle/>
        <a:p>
          <a:endParaRPr lang="ru-RU"/>
        </a:p>
      </dgm:t>
    </dgm:pt>
    <dgm:pt modelId="{02907855-5470-4679-BF27-F3CD27CBD152}" type="pres">
      <dgm:prSet presAssocID="{31A65641-710E-47C1-AA91-87F33DD70F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5A289D-0E0B-479D-B978-6591B7643715}" type="pres">
      <dgm:prSet presAssocID="{DB9AEA92-9978-4279-9739-59303FE55C0C}" presName="hierRoot1" presStyleCnt="0">
        <dgm:presLayoutVars>
          <dgm:hierBranch val="init"/>
        </dgm:presLayoutVars>
      </dgm:prSet>
      <dgm:spPr/>
    </dgm:pt>
    <dgm:pt modelId="{4E669605-6FFD-4240-B3B5-0A072AD7FB7D}" type="pres">
      <dgm:prSet presAssocID="{DB9AEA92-9978-4279-9739-59303FE55C0C}" presName="rootComposite1" presStyleCnt="0"/>
      <dgm:spPr/>
    </dgm:pt>
    <dgm:pt modelId="{9A5CD96E-8E59-4E0A-ABCB-FBF1DC1194D7}" type="pres">
      <dgm:prSet presAssocID="{DB9AEA92-9978-4279-9739-59303FE55C0C}" presName="rootText1" presStyleLbl="node0" presStyleIdx="0" presStyleCnt="1">
        <dgm:presLayoutVars>
          <dgm:chPref val="3"/>
        </dgm:presLayoutVars>
      </dgm:prSet>
      <dgm:spPr/>
    </dgm:pt>
    <dgm:pt modelId="{EB0CA5BF-54AC-4339-973B-1A3691525EC0}" type="pres">
      <dgm:prSet presAssocID="{DB9AEA92-9978-4279-9739-59303FE55C0C}" presName="rootConnector1" presStyleLbl="node1" presStyleIdx="0" presStyleCnt="0"/>
      <dgm:spPr/>
    </dgm:pt>
    <dgm:pt modelId="{F026AA3A-CFA4-4C0F-97BC-DFC4B6CA2C89}" type="pres">
      <dgm:prSet presAssocID="{DB9AEA92-9978-4279-9739-59303FE55C0C}" presName="hierChild2" presStyleCnt="0"/>
      <dgm:spPr/>
    </dgm:pt>
    <dgm:pt modelId="{AC383052-72B8-4E80-BBBB-561E60AAE2BE}" type="pres">
      <dgm:prSet presAssocID="{282AA7F7-12D7-4B61-9E1F-2CBF9B3DFB07}" presName="Name37" presStyleLbl="parChTrans1D2" presStyleIdx="0" presStyleCnt="4"/>
      <dgm:spPr/>
    </dgm:pt>
    <dgm:pt modelId="{E204A933-3F01-497D-B47F-145A3ADFCDB3}" type="pres">
      <dgm:prSet presAssocID="{26644E35-0212-4475-930B-B1476BAE8818}" presName="hierRoot2" presStyleCnt="0">
        <dgm:presLayoutVars>
          <dgm:hierBranch val="init"/>
        </dgm:presLayoutVars>
      </dgm:prSet>
      <dgm:spPr/>
    </dgm:pt>
    <dgm:pt modelId="{BD4D7249-AA4B-46F8-9611-CD45F4ECDED4}" type="pres">
      <dgm:prSet presAssocID="{26644E35-0212-4475-930B-B1476BAE8818}" presName="rootComposite" presStyleCnt="0"/>
      <dgm:spPr/>
    </dgm:pt>
    <dgm:pt modelId="{775E3CD0-5CF6-4DFD-A01F-D5D4CB55606A}" type="pres">
      <dgm:prSet presAssocID="{26644E35-0212-4475-930B-B1476BAE8818}" presName="rootText" presStyleLbl="node2" presStyleIdx="0" presStyleCnt="4" custScaleY="337078" custLinFactNeighborX="2849" custLinFactNeighborY="-1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FAF76-927D-43EE-92A6-6C9339171EFF}" type="pres">
      <dgm:prSet presAssocID="{26644E35-0212-4475-930B-B1476BAE8818}" presName="rootConnector" presStyleLbl="node2" presStyleIdx="0" presStyleCnt="4"/>
      <dgm:spPr/>
    </dgm:pt>
    <dgm:pt modelId="{B5DECC5B-B9EA-4657-86CF-931E0C17689C}" type="pres">
      <dgm:prSet presAssocID="{26644E35-0212-4475-930B-B1476BAE8818}" presName="hierChild4" presStyleCnt="0"/>
      <dgm:spPr/>
    </dgm:pt>
    <dgm:pt modelId="{1A0483CB-0FEB-4700-B0D9-420923FBF4E3}" type="pres">
      <dgm:prSet presAssocID="{26644E35-0212-4475-930B-B1476BAE8818}" presName="hierChild5" presStyleCnt="0"/>
      <dgm:spPr/>
    </dgm:pt>
    <dgm:pt modelId="{191EBB94-8546-420C-94B1-1FA25654AA0C}" type="pres">
      <dgm:prSet presAssocID="{C1D65AA3-139A-45F9-ACE6-B701DD99CC65}" presName="Name37" presStyleLbl="parChTrans1D2" presStyleIdx="1" presStyleCnt="4"/>
      <dgm:spPr/>
    </dgm:pt>
    <dgm:pt modelId="{C051E59A-594F-43B4-840E-53129234F907}" type="pres">
      <dgm:prSet presAssocID="{A08D1CA7-DA55-4E6A-A852-BEC529BED1B5}" presName="hierRoot2" presStyleCnt="0">
        <dgm:presLayoutVars>
          <dgm:hierBranch val="init"/>
        </dgm:presLayoutVars>
      </dgm:prSet>
      <dgm:spPr/>
    </dgm:pt>
    <dgm:pt modelId="{98CD0019-CDE8-4E1C-A049-CBA2FE8FD163}" type="pres">
      <dgm:prSet presAssocID="{A08D1CA7-DA55-4E6A-A852-BEC529BED1B5}" presName="rootComposite" presStyleCnt="0"/>
      <dgm:spPr/>
    </dgm:pt>
    <dgm:pt modelId="{4E6C7685-0C4E-47B6-8D04-01DAEAD7941E}" type="pres">
      <dgm:prSet presAssocID="{A08D1CA7-DA55-4E6A-A852-BEC529BED1B5}" presName="rootText" presStyleLbl="node2" presStyleIdx="1" presStyleCnt="4" custScaleY="339105" custLinFactNeighborX="1" custLinFactNeighborY="-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F39A7-23E5-43FE-99EE-84EE43C4F473}" type="pres">
      <dgm:prSet presAssocID="{A08D1CA7-DA55-4E6A-A852-BEC529BED1B5}" presName="rootConnector" presStyleLbl="node2" presStyleIdx="1" presStyleCnt="4"/>
      <dgm:spPr/>
    </dgm:pt>
    <dgm:pt modelId="{8830F9BF-9209-4561-8A41-8122F05BFE9D}" type="pres">
      <dgm:prSet presAssocID="{A08D1CA7-DA55-4E6A-A852-BEC529BED1B5}" presName="hierChild4" presStyleCnt="0"/>
      <dgm:spPr/>
    </dgm:pt>
    <dgm:pt modelId="{CF609043-F854-489E-ADDF-A03674EE385C}" type="pres">
      <dgm:prSet presAssocID="{A08D1CA7-DA55-4E6A-A852-BEC529BED1B5}" presName="hierChild5" presStyleCnt="0"/>
      <dgm:spPr/>
    </dgm:pt>
    <dgm:pt modelId="{559B3334-BEF3-4DE1-A2D3-1E873D47E15C}" type="pres">
      <dgm:prSet presAssocID="{9E733813-B9B5-4FBE-B4CB-BEA5308EE47D}" presName="Name37" presStyleLbl="parChTrans1D2" presStyleIdx="2" presStyleCnt="4"/>
      <dgm:spPr/>
    </dgm:pt>
    <dgm:pt modelId="{B83FE0C4-2FE9-4D7F-AF8B-1177ECDDFBC7}" type="pres">
      <dgm:prSet presAssocID="{53E4D242-068E-4FC9-811C-C5996426B9C5}" presName="hierRoot2" presStyleCnt="0">
        <dgm:presLayoutVars>
          <dgm:hierBranch val="init"/>
        </dgm:presLayoutVars>
      </dgm:prSet>
      <dgm:spPr/>
    </dgm:pt>
    <dgm:pt modelId="{B9CCFEEA-35C1-4A24-AA73-E3FF40AA3215}" type="pres">
      <dgm:prSet presAssocID="{53E4D242-068E-4FC9-811C-C5996426B9C5}" presName="rootComposite" presStyleCnt="0"/>
      <dgm:spPr/>
    </dgm:pt>
    <dgm:pt modelId="{9133DF25-0A6A-467E-9A9D-7FDB744759F4}" type="pres">
      <dgm:prSet presAssocID="{53E4D242-068E-4FC9-811C-C5996426B9C5}" presName="rootText" presStyleLbl="node2" presStyleIdx="2" presStyleCnt="4" custScaleY="341409" custLinFactNeighborX="301" custLinFactNeighborY="-1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5A49F-50D7-405C-B3A0-CCF112F42538}" type="pres">
      <dgm:prSet presAssocID="{53E4D242-068E-4FC9-811C-C5996426B9C5}" presName="rootConnector" presStyleLbl="node2" presStyleIdx="2" presStyleCnt="4"/>
      <dgm:spPr/>
    </dgm:pt>
    <dgm:pt modelId="{5C27A5AB-71E4-4931-B1E3-82C9CA24C3B9}" type="pres">
      <dgm:prSet presAssocID="{53E4D242-068E-4FC9-811C-C5996426B9C5}" presName="hierChild4" presStyleCnt="0"/>
      <dgm:spPr/>
    </dgm:pt>
    <dgm:pt modelId="{C3A2BEF1-0961-4877-8750-A1C148A68A35}" type="pres">
      <dgm:prSet presAssocID="{53E4D242-068E-4FC9-811C-C5996426B9C5}" presName="hierChild5" presStyleCnt="0"/>
      <dgm:spPr/>
    </dgm:pt>
    <dgm:pt modelId="{46A4B8D6-7820-4D10-9875-1265D8633F23}" type="pres">
      <dgm:prSet presAssocID="{FD60C49E-D0D5-42B3-9AD8-6C1D3A8D44C8}" presName="Name37" presStyleLbl="parChTrans1D2" presStyleIdx="3" presStyleCnt="4"/>
      <dgm:spPr/>
    </dgm:pt>
    <dgm:pt modelId="{652A2A00-A135-40A1-93F3-1086BAFD770C}" type="pres">
      <dgm:prSet presAssocID="{5D1BD8CA-737F-4C5D-9B2A-303D66EF358C}" presName="hierRoot2" presStyleCnt="0">
        <dgm:presLayoutVars>
          <dgm:hierBranch val="init"/>
        </dgm:presLayoutVars>
      </dgm:prSet>
      <dgm:spPr/>
    </dgm:pt>
    <dgm:pt modelId="{C4D8A84B-CF01-4231-942F-F4543A7F44CC}" type="pres">
      <dgm:prSet presAssocID="{5D1BD8CA-737F-4C5D-9B2A-303D66EF358C}" presName="rootComposite" presStyleCnt="0"/>
      <dgm:spPr/>
    </dgm:pt>
    <dgm:pt modelId="{CFF94E79-AAC4-4B52-AA44-AF067413F2D0}" type="pres">
      <dgm:prSet presAssocID="{5D1BD8CA-737F-4C5D-9B2A-303D66EF358C}" presName="rootText" presStyleLbl="node2" presStyleIdx="3" presStyleCnt="4" custScaleY="341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6686F-0225-499B-B428-4A4705C0D691}" type="pres">
      <dgm:prSet presAssocID="{5D1BD8CA-737F-4C5D-9B2A-303D66EF358C}" presName="rootConnector" presStyleLbl="node2" presStyleIdx="3" presStyleCnt="4"/>
      <dgm:spPr/>
    </dgm:pt>
    <dgm:pt modelId="{441474AD-9698-4687-A83C-2F981E7AFE4C}" type="pres">
      <dgm:prSet presAssocID="{5D1BD8CA-737F-4C5D-9B2A-303D66EF358C}" presName="hierChild4" presStyleCnt="0"/>
      <dgm:spPr/>
    </dgm:pt>
    <dgm:pt modelId="{2A2F5203-1681-4E72-8AF1-63521F6CED51}" type="pres">
      <dgm:prSet presAssocID="{5D1BD8CA-737F-4C5D-9B2A-303D66EF358C}" presName="hierChild5" presStyleCnt="0"/>
      <dgm:spPr/>
    </dgm:pt>
    <dgm:pt modelId="{8F674865-0AE6-4A51-AA98-42C35816D19A}" type="pres">
      <dgm:prSet presAssocID="{DB9AEA92-9978-4279-9739-59303FE55C0C}" presName="hierChild3" presStyleCnt="0"/>
      <dgm:spPr/>
    </dgm:pt>
  </dgm:ptLst>
  <dgm:cxnLst>
    <dgm:cxn modelId="{2B77CCA3-EEF8-4B91-AA2F-0C9090084221}" srcId="{DB9AEA92-9978-4279-9739-59303FE55C0C}" destId="{26644E35-0212-4475-930B-B1476BAE8818}" srcOrd="0" destOrd="0" parTransId="{282AA7F7-12D7-4B61-9E1F-2CBF9B3DFB07}" sibTransId="{B10502F8-7710-4EF8-B4E8-BAF1E686DC96}"/>
    <dgm:cxn modelId="{55B398D5-597C-47E5-AC9B-C5C8044DD5D2}" type="presOf" srcId="{282AA7F7-12D7-4B61-9E1F-2CBF9B3DFB07}" destId="{AC383052-72B8-4E80-BBBB-561E60AAE2BE}" srcOrd="0" destOrd="0" presId="urn:microsoft.com/office/officeart/2005/8/layout/orgChart1"/>
    <dgm:cxn modelId="{B2DF7E89-1F86-4B97-8A24-2F03BBCAF161}" type="presOf" srcId="{53E4D242-068E-4FC9-811C-C5996426B9C5}" destId="{B4A5A49F-50D7-405C-B3A0-CCF112F42538}" srcOrd="1" destOrd="0" presId="urn:microsoft.com/office/officeart/2005/8/layout/orgChart1"/>
    <dgm:cxn modelId="{B8F7FD0E-6098-4AF2-A00E-B246205FFDC9}" type="presOf" srcId="{C1D65AA3-139A-45F9-ACE6-B701DD99CC65}" destId="{191EBB94-8546-420C-94B1-1FA25654AA0C}" srcOrd="0" destOrd="0" presId="urn:microsoft.com/office/officeart/2005/8/layout/orgChart1"/>
    <dgm:cxn modelId="{C07F0096-F9D2-48F4-92AF-C87AEA51B9B7}" type="presOf" srcId="{A08D1CA7-DA55-4E6A-A852-BEC529BED1B5}" destId="{0A0F39A7-23E5-43FE-99EE-84EE43C4F473}" srcOrd="1" destOrd="0" presId="urn:microsoft.com/office/officeart/2005/8/layout/orgChart1"/>
    <dgm:cxn modelId="{B23723F3-BACB-400F-8975-83EA37D9CD95}" type="presOf" srcId="{DB9AEA92-9978-4279-9739-59303FE55C0C}" destId="{9A5CD96E-8E59-4E0A-ABCB-FBF1DC1194D7}" srcOrd="0" destOrd="0" presId="urn:microsoft.com/office/officeart/2005/8/layout/orgChart1"/>
    <dgm:cxn modelId="{9217B332-C49A-4FDD-B169-82792BC67984}" type="presOf" srcId="{26644E35-0212-4475-930B-B1476BAE8818}" destId="{775E3CD0-5CF6-4DFD-A01F-D5D4CB55606A}" srcOrd="0" destOrd="0" presId="urn:microsoft.com/office/officeart/2005/8/layout/orgChart1"/>
    <dgm:cxn modelId="{E44E54D2-47F9-41D9-B2F2-4C544E3E6908}" type="presOf" srcId="{DB9AEA92-9978-4279-9739-59303FE55C0C}" destId="{EB0CA5BF-54AC-4339-973B-1A3691525EC0}" srcOrd="1" destOrd="0" presId="urn:microsoft.com/office/officeart/2005/8/layout/orgChart1"/>
    <dgm:cxn modelId="{106CB329-539B-4A65-AFDC-59A0B90D7EE0}" type="presOf" srcId="{A08D1CA7-DA55-4E6A-A852-BEC529BED1B5}" destId="{4E6C7685-0C4E-47B6-8D04-01DAEAD7941E}" srcOrd="0" destOrd="0" presId="urn:microsoft.com/office/officeart/2005/8/layout/orgChart1"/>
    <dgm:cxn modelId="{7ADF363D-A926-462B-8F40-177AC47CD15E}" type="presOf" srcId="{31A65641-710E-47C1-AA91-87F33DD70FD2}" destId="{02907855-5470-4679-BF27-F3CD27CBD152}" srcOrd="0" destOrd="0" presId="urn:microsoft.com/office/officeart/2005/8/layout/orgChart1"/>
    <dgm:cxn modelId="{9ED26643-7F5D-4769-BC25-8B4FEC83BE97}" type="presOf" srcId="{FD60C49E-D0D5-42B3-9AD8-6C1D3A8D44C8}" destId="{46A4B8D6-7820-4D10-9875-1265D8633F23}" srcOrd="0" destOrd="0" presId="urn:microsoft.com/office/officeart/2005/8/layout/orgChart1"/>
    <dgm:cxn modelId="{B76F153A-3351-41D9-9ACE-398E01BF4EC9}" srcId="{DB9AEA92-9978-4279-9739-59303FE55C0C}" destId="{5D1BD8CA-737F-4C5D-9B2A-303D66EF358C}" srcOrd="3" destOrd="0" parTransId="{FD60C49E-D0D5-42B3-9AD8-6C1D3A8D44C8}" sibTransId="{5AF6562D-5601-4C23-AC8B-2943390DA392}"/>
    <dgm:cxn modelId="{275A8E05-CF8A-4634-B3A9-C6128A8C938D}" type="presOf" srcId="{5D1BD8CA-737F-4C5D-9B2A-303D66EF358C}" destId="{CFF94E79-AAC4-4B52-AA44-AF067413F2D0}" srcOrd="0" destOrd="0" presId="urn:microsoft.com/office/officeart/2005/8/layout/orgChart1"/>
    <dgm:cxn modelId="{225F1C01-7E32-4A37-8C4B-34C9BBB8B4E2}" srcId="{DB9AEA92-9978-4279-9739-59303FE55C0C}" destId="{A08D1CA7-DA55-4E6A-A852-BEC529BED1B5}" srcOrd="1" destOrd="0" parTransId="{C1D65AA3-139A-45F9-ACE6-B701DD99CC65}" sibTransId="{8D0AF662-6F9A-4B88-B9FC-E3DECC54D001}"/>
    <dgm:cxn modelId="{F6CFAA09-FED4-4E71-A528-AE66140ED6D2}" type="presOf" srcId="{5D1BD8CA-737F-4C5D-9B2A-303D66EF358C}" destId="{F036686F-0225-499B-B428-4A4705C0D691}" srcOrd="1" destOrd="0" presId="urn:microsoft.com/office/officeart/2005/8/layout/orgChart1"/>
    <dgm:cxn modelId="{E0F337E6-D406-4380-BD07-6ECD02E2FB5C}" type="presOf" srcId="{53E4D242-068E-4FC9-811C-C5996426B9C5}" destId="{9133DF25-0A6A-467E-9A9D-7FDB744759F4}" srcOrd="0" destOrd="0" presId="urn:microsoft.com/office/officeart/2005/8/layout/orgChart1"/>
    <dgm:cxn modelId="{0CD69FBF-CF4F-49DE-88EA-C22B538D5E87}" srcId="{31A65641-710E-47C1-AA91-87F33DD70FD2}" destId="{DB9AEA92-9978-4279-9739-59303FE55C0C}" srcOrd="0" destOrd="0" parTransId="{839897ED-3791-4A0E-9FAF-1A336EF95790}" sibTransId="{4BE318E9-0C37-4131-B068-E02D066A6D94}"/>
    <dgm:cxn modelId="{89474A0B-6B25-4724-88EE-E3EEE5F22E61}" type="presOf" srcId="{26644E35-0212-4475-930B-B1476BAE8818}" destId="{A82FAF76-927D-43EE-92A6-6C9339171EFF}" srcOrd="1" destOrd="0" presId="urn:microsoft.com/office/officeart/2005/8/layout/orgChart1"/>
    <dgm:cxn modelId="{43F2C649-C921-431B-8872-CDEA6727803A}" srcId="{DB9AEA92-9978-4279-9739-59303FE55C0C}" destId="{53E4D242-068E-4FC9-811C-C5996426B9C5}" srcOrd="2" destOrd="0" parTransId="{9E733813-B9B5-4FBE-B4CB-BEA5308EE47D}" sibTransId="{B5B47A3E-3F92-42A6-B5BC-995D754BE005}"/>
    <dgm:cxn modelId="{2B49C753-B0B5-4040-BF4D-D23CA1358367}" type="presOf" srcId="{9E733813-B9B5-4FBE-B4CB-BEA5308EE47D}" destId="{559B3334-BEF3-4DE1-A2D3-1E873D47E15C}" srcOrd="0" destOrd="0" presId="urn:microsoft.com/office/officeart/2005/8/layout/orgChart1"/>
    <dgm:cxn modelId="{BF31B637-CF3F-479C-ACF8-034CFDD367D7}" type="presParOf" srcId="{02907855-5470-4679-BF27-F3CD27CBD152}" destId="{BC5A289D-0E0B-479D-B978-6591B7643715}" srcOrd="0" destOrd="0" presId="urn:microsoft.com/office/officeart/2005/8/layout/orgChart1"/>
    <dgm:cxn modelId="{32E8E48E-D4F5-4404-8E42-B3F65BEB77F3}" type="presParOf" srcId="{BC5A289D-0E0B-479D-B978-6591B7643715}" destId="{4E669605-6FFD-4240-B3B5-0A072AD7FB7D}" srcOrd="0" destOrd="0" presId="urn:microsoft.com/office/officeart/2005/8/layout/orgChart1"/>
    <dgm:cxn modelId="{4BF494B1-8ADD-4174-AAE2-15E67D95EB9F}" type="presParOf" srcId="{4E669605-6FFD-4240-B3B5-0A072AD7FB7D}" destId="{9A5CD96E-8E59-4E0A-ABCB-FBF1DC1194D7}" srcOrd="0" destOrd="0" presId="urn:microsoft.com/office/officeart/2005/8/layout/orgChart1"/>
    <dgm:cxn modelId="{2321D58F-DAB2-44D5-AB2A-57E8EC554F13}" type="presParOf" srcId="{4E669605-6FFD-4240-B3B5-0A072AD7FB7D}" destId="{EB0CA5BF-54AC-4339-973B-1A3691525EC0}" srcOrd="1" destOrd="0" presId="urn:microsoft.com/office/officeart/2005/8/layout/orgChart1"/>
    <dgm:cxn modelId="{D0F4D6EE-6714-4159-9E5C-1A531ACCEC63}" type="presParOf" srcId="{BC5A289D-0E0B-479D-B978-6591B7643715}" destId="{F026AA3A-CFA4-4C0F-97BC-DFC4B6CA2C89}" srcOrd="1" destOrd="0" presId="urn:microsoft.com/office/officeart/2005/8/layout/orgChart1"/>
    <dgm:cxn modelId="{3198E549-38ED-434F-AE82-B7173823929C}" type="presParOf" srcId="{F026AA3A-CFA4-4C0F-97BC-DFC4B6CA2C89}" destId="{AC383052-72B8-4E80-BBBB-561E60AAE2BE}" srcOrd="0" destOrd="0" presId="urn:microsoft.com/office/officeart/2005/8/layout/orgChart1"/>
    <dgm:cxn modelId="{2D72183B-E305-4359-9A58-E7B88DB508B6}" type="presParOf" srcId="{F026AA3A-CFA4-4C0F-97BC-DFC4B6CA2C89}" destId="{E204A933-3F01-497D-B47F-145A3ADFCDB3}" srcOrd="1" destOrd="0" presId="urn:microsoft.com/office/officeart/2005/8/layout/orgChart1"/>
    <dgm:cxn modelId="{1274863B-FCB7-4031-9C58-C71BA67F72AF}" type="presParOf" srcId="{E204A933-3F01-497D-B47F-145A3ADFCDB3}" destId="{BD4D7249-AA4B-46F8-9611-CD45F4ECDED4}" srcOrd="0" destOrd="0" presId="urn:microsoft.com/office/officeart/2005/8/layout/orgChart1"/>
    <dgm:cxn modelId="{4070A4D6-D773-40E7-B223-1BCCDFCC14F8}" type="presParOf" srcId="{BD4D7249-AA4B-46F8-9611-CD45F4ECDED4}" destId="{775E3CD0-5CF6-4DFD-A01F-D5D4CB55606A}" srcOrd="0" destOrd="0" presId="urn:microsoft.com/office/officeart/2005/8/layout/orgChart1"/>
    <dgm:cxn modelId="{01E8E6FA-A219-46D5-9A1F-41F7AC91CF21}" type="presParOf" srcId="{BD4D7249-AA4B-46F8-9611-CD45F4ECDED4}" destId="{A82FAF76-927D-43EE-92A6-6C9339171EFF}" srcOrd="1" destOrd="0" presId="urn:microsoft.com/office/officeart/2005/8/layout/orgChart1"/>
    <dgm:cxn modelId="{5FD1CD46-229E-47BE-B1F8-8506BF91B6AC}" type="presParOf" srcId="{E204A933-3F01-497D-B47F-145A3ADFCDB3}" destId="{B5DECC5B-B9EA-4657-86CF-931E0C17689C}" srcOrd="1" destOrd="0" presId="urn:microsoft.com/office/officeart/2005/8/layout/orgChart1"/>
    <dgm:cxn modelId="{19B44ACE-2344-47DB-898B-822FFD37234B}" type="presParOf" srcId="{E204A933-3F01-497D-B47F-145A3ADFCDB3}" destId="{1A0483CB-0FEB-4700-B0D9-420923FBF4E3}" srcOrd="2" destOrd="0" presId="urn:microsoft.com/office/officeart/2005/8/layout/orgChart1"/>
    <dgm:cxn modelId="{98931D8E-5093-4CB5-99BA-30BA1F142C31}" type="presParOf" srcId="{F026AA3A-CFA4-4C0F-97BC-DFC4B6CA2C89}" destId="{191EBB94-8546-420C-94B1-1FA25654AA0C}" srcOrd="2" destOrd="0" presId="urn:microsoft.com/office/officeart/2005/8/layout/orgChart1"/>
    <dgm:cxn modelId="{8DCFBD2D-40F0-42F3-A42D-D7016DC91134}" type="presParOf" srcId="{F026AA3A-CFA4-4C0F-97BC-DFC4B6CA2C89}" destId="{C051E59A-594F-43B4-840E-53129234F907}" srcOrd="3" destOrd="0" presId="urn:microsoft.com/office/officeart/2005/8/layout/orgChart1"/>
    <dgm:cxn modelId="{5DFAB265-B9E9-49D1-8EE2-4EA08C230175}" type="presParOf" srcId="{C051E59A-594F-43B4-840E-53129234F907}" destId="{98CD0019-CDE8-4E1C-A049-CBA2FE8FD163}" srcOrd="0" destOrd="0" presId="urn:microsoft.com/office/officeart/2005/8/layout/orgChart1"/>
    <dgm:cxn modelId="{274051E7-1478-4C74-8818-2FAAF8C1956A}" type="presParOf" srcId="{98CD0019-CDE8-4E1C-A049-CBA2FE8FD163}" destId="{4E6C7685-0C4E-47B6-8D04-01DAEAD7941E}" srcOrd="0" destOrd="0" presId="urn:microsoft.com/office/officeart/2005/8/layout/orgChart1"/>
    <dgm:cxn modelId="{F1114FEE-3B17-44F0-BBF4-66DC23363584}" type="presParOf" srcId="{98CD0019-CDE8-4E1C-A049-CBA2FE8FD163}" destId="{0A0F39A7-23E5-43FE-99EE-84EE43C4F473}" srcOrd="1" destOrd="0" presId="urn:microsoft.com/office/officeart/2005/8/layout/orgChart1"/>
    <dgm:cxn modelId="{DEB849FC-9DC0-4412-8DDE-90727B60670A}" type="presParOf" srcId="{C051E59A-594F-43B4-840E-53129234F907}" destId="{8830F9BF-9209-4561-8A41-8122F05BFE9D}" srcOrd="1" destOrd="0" presId="urn:microsoft.com/office/officeart/2005/8/layout/orgChart1"/>
    <dgm:cxn modelId="{4D178D4E-4CD8-43BA-BD4A-B1B5C3DFB3BF}" type="presParOf" srcId="{C051E59A-594F-43B4-840E-53129234F907}" destId="{CF609043-F854-489E-ADDF-A03674EE385C}" srcOrd="2" destOrd="0" presId="urn:microsoft.com/office/officeart/2005/8/layout/orgChart1"/>
    <dgm:cxn modelId="{DBD8AC3C-5F62-4CF8-B39C-BE1E56BABAAF}" type="presParOf" srcId="{F026AA3A-CFA4-4C0F-97BC-DFC4B6CA2C89}" destId="{559B3334-BEF3-4DE1-A2D3-1E873D47E15C}" srcOrd="4" destOrd="0" presId="urn:microsoft.com/office/officeart/2005/8/layout/orgChart1"/>
    <dgm:cxn modelId="{1C44F2E9-C3A0-4354-9D76-EF9DFF5AA278}" type="presParOf" srcId="{F026AA3A-CFA4-4C0F-97BC-DFC4B6CA2C89}" destId="{B83FE0C4-2FE9-4D7F-AF8B-1177ECDDFBC7}" srcOrd="5" destOrd="0" presId="urn:microsoft.com/office/officeart/2005/8/layout/orgChart1"/>
    <dgm:cxn modelId="{45AF792D-5DDD-40C3-BD98-5195195BC212}" type="presParOf" srcId="{B83FE0C4-2FE9-4D7F-AF8B-1177ECDDFBC7}" destId="{B9CCFEEA-35C1-4A24-AA73-E3FF40AA3215}" srcOrd="0" destOrd="0" presId="urn:microsoft.com/office/officeart/2005/8/layout/orgChart1"/>
    <dgm:cxn modelId="{C6B0E1CF-245C-48DA-8CAB-B069450171B4}" type="presParOf" srcId="{B9CCFEEA-35C1-4A24-AA73-E3FF40AA3215}" destId="{9133DF25-0A6A-467E-9A9D-7FDB744759F4}" srcOrd="0" destOrd="0" presId="urn:microsoft.com/office/officeart/2005/8/layout/orgChart1"/>
    <dgm:cxn modelId="{9473DC37-D83C-4DA4-A903-23F2F824F7E9}" type="presParOf" srcId="{B9CCFEEA-35C1-4A24-AA73-E3FF40AA3215}" destId="{B4A5A49F-50D7-405C-B3A0-CCF112F42538}" srcOrd="1" destOrd="0" presId="urn:microsoft.com/office/officeart/2005/8/layout/orgChart1"/>
    <dgm:cxn modelId="{64EB0C9B-BBDC-4296-9C8A-66F01CC40BC1}" type="presParOf" srcId="{B83FE0C4-2FE9-4D7F-AF8B-1177ECDDFBC7}" destId="{5C27A5AB-71E4-4931-B1E3-82C9CA24C3B9}" srcOrd="1" destOrd="0" presId="urn:microsoft.com/office/officeart/2005/8/layout/orgChart1"/>
    <dgm:cxn modelId="{617597F5-4D43-48D4-A48B-F73C7ABB72D6}" type="presParOf" srcId="{B83FE0C4-2FE9-4D7F-AF8B-1177ECDDFBC7}" destId="{C3A2BEF1-0961-4877-8750-A1C148A68A35}" srcOrd="2" destOrd="0" presId="urn:microsoft.com/office/officeart/2005/8/layout/orgChart1"/>
    <dgm:cxn modelId="{7EE4D6D5-3ABE-445A-B441-017CEB23C59D}" type="presParOf" srcId="{F026AA3A-CFA4-4C0F-97BC-DFC4B6CA2C89}" destId="{46A4B8D6-7820-4D10-9875-1265D8633F23}" srcOrd="6" destOrd="0" presId="urn:microsoft.com/office/officeart/2005/8/layout/orgChart1"/>
    <dgm:cxn modelId="{971B7921-83F1-46C2-871C-F8790366D867}" type="presParOf" srcId="{F026AA3A-CFA4-4C0F-97BC-DFC4B6CA2C89}" destId="{652A2A00-A135-40A1-93F3-1086BAFD770C}" srcOrd="7" destOrd="0" presId="urn:microsoft.com/office/officeart/2005/8/layout/orgChart1"/>
    <dgm:cxn modelId="{77F6210C-E4F3-4A69-93F2-CAFC05CCA7FA}" type="presParOf" srcId="{652A2A00-A135-40A1-93F3-1086BAFD770C}" destId="{C4D8A84B-CF01-4231-942F-F4543A7F44CC}" srcOrd="0" destOrd="0" presId="urn:microsoft.com/office/officeart/2005/8/layout/orgChart1"/>
    <dgm:cxn modelId="{BE89F554-F7B9-45D0-ABD9-8A1A0FFB5E1A}" type="presParOf" srcId="{C4D8A84B-CF01-4231-942F-F4543A7F44CC}" destId="{CFF94E79-AAC4-4B52-AA44-AF067413F2D0}" srcOrd="0" destOrd="0" presId="urn:microsoft.com/office/officeart/2005/8/layout/orgChart1"/>
    <dgm:cxn modelId="{74207403-FDBE-47A3-B023-5538A3FE0E2F}" type="presParOf" srcId="{C4D8A84B-CF01-4231-942F-F4543A7F44CC}" destId="{F036686F-0225-499B-B428-4A4705C0D691}" srcOrd="1" destOrd="0" presId="urn:microsoft.com/office/officeart/2005/8/layout/orgChart1"/>
    <dgm:cxn modelId="{B8BCA53B-E1F6-4254-BC76-E3F6303B3B43}" type="presParOf" srcId="{652A2A00-A135-40A1-93F3-1086BAFD770C}" destId="{441474AD-9698-4687-A83C-2F981E7AFE4C}" srcOrd="1" destOrd="0" presId="urn:microsoft.com/office/officeart/2005/8/layout/orgChart1"/>
    <dgm:cxn modelId="{B2416ABA-3976-479F-9C99-55FC9BCF924E}" type="presParOf" srcId="{652A2A00-A135-40A1-93F3-1086BAFD770C}" destId="{2A2F5203-1681-4E72-8AF1-63521F6CED51}" srcOrd="2" destOrd="0" presId="urn:microsoft.com/office/officeart/2005/8/layout/orgChart1"/>
    <dgm:cxn modelId="{3A603848-E4F0-47C2-B321-12FEA3B27EC7}" type="presParOf" srcId="{BC5A289D-0E0B-479D-B978-6591B7643715}" destId="{8F674865-0AE6-4A51-AA98-42C35816D1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BD68-DF08-4F50-BF58-62F1B401217C}">
      <dsp:nvSpPr>
        <dsp:cNvPr id="0" name=""/>
        <dsp:cNvSpPr/>
      </dsp:nvSpPr>
      <dsp:spPr>
        <a:xfrm>
          <a:off x="1203296" y="4525536"/>
          <a:ext cx="133475" cy="1334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446866-D781-4DDE-913B-5D678B20E11F}">
      <dsp:nvSpPr>
        <dsp:cNvPr id="0" name=""/>
        <dsp:cNvSpPr/>
      </dsp:nvSpPr>
      <dsp:spPr>
        <a:xfrm>
          <a:off x="1006285" y="4237222"/>
          <a:ext cx="133475" cy="1334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8E39F9-8829-44B4-A935-F6CEA6679A13}">
      <dsp:nvSpPr>
        <dsp:cNvPr id="0" name=""/>
        <dsp:cNvSpPr/>
      </dsp:nvSpPr>
      <dsp:spPr>
        <a:xfrm>
          <a:off x="824559" y="3964400"/>
          <a:ext cx="133475" cy="1334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755888-597F-495D-AB86-C7D823E54F31}">
      <dsp:nvSpPr>
        <dsp:cNvPr id="0" name=""/>
        <dsp:cNvSpPr/>
      </dsp:nvSpPr>
      <dsp:spPr>
        <a:xfrm>
          <a:off x="804416" y="2213534"/>
          <a:ext cx="133475" cy="1334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CEE1AB-696C-46DF-9F24-60969D736F7E}">
      <dsp:nvSpPr>
        <dsp:cNvPr id="0" name=""/>
        <dsp:cNvSpPr/>
      </dsp:nvSpPr>
      <dsp:spPr>
        <a:xfrm>
          <a:off x="459475" y="2390954"/>
          <a:ext cx="133475" cy="1334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CA6825-7D61-4075-806E-A0FA3D152BC7}">
      <dsp:nvSpPr>
        <dsp:cNvPr id="0" name=""/>
        <dsp:cNvSpPr/>
      </dsp:nvSpPr>
      <dsp:spPr>
        <a:xfrm>
          <a:off x="2448082" y="691961"/>
          <a:ext cx="133475" cy="1334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64F3FC-3247-423B-8A2D-80C1250E3DE4}">
      <dsp:nvSpPr>
        <dsp:cNvPr id="0" name=""/>
        <dsp:cNvSpPr/>
      </dsp:nvSpPr>
      <dsp:spPr>
        <a:xfrm>
          <a:off x="2832690" y="545243"/>
          <a:ext cx="133475" cy="1334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1A3E0-5F22-47ED-85CE-852B7718DAA3}">
      <dsp:nvSpPr>
        <dsp:cNvPr id="0" name=""/>
        <dsp:cNvSpPr/>
      </dsp:nvSpPr>
      <dsp:spPr>
        <a:xfrm>
          <a:off x="3031868" y="1180744"/>
          <a:ext cx="133475" cy="1334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60433-63C9-43E7-8946-3B169B0FE451}">
      <dsp:nvSpPr>
        <dsp:cNvPr id="0" name=""/>
        <dsp:cNvSpPr/>
      </dsp:nvSpPr>
      <dsp:spPr>
        <a:xfrm>
          <a:off x="3176455" y="504141"/>
          <a:ext cx="133475" cy="1334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089DE1-92DA-47E4-9B69-33AEB7900368}">
      <dsp:nvSpPr>
        <dsp:cNvPr id="0" name=""/>
        <dsp:cNvSpPr/>
      </dsp:nvSpPr>
      <dsp:spPr>
        <a:xfrm>
          <a:off x="3102678" y="825436"/>
          <a:ext cx="133475" cy="13347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D04B24-FD6E-4D29-83C6-B40A16F992C2}">
      <dsp:nvSpPr>
        <dsp:cNvPr id="0" name=""/>
        <dsp:cNvSpPr/>
      </dsp:nvSpPr>
      <dsp:spPr>
        <a:xfrm>
          <a:off x="2704322" y="977670"/>
          <a:ext cx="133475" cy="1334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249EFA-D897-44AF-9941-F4D9FF79C101}">
      <dsp:nvSpPr>
        <dsp:cNvPr id="0" name=""/>
        <dsp:cNvSpPr/>
      </dsp:nvSpPr>
      <dsp:spPr>
        <a:xfrm>
          <a:off x="2044060" y="1225722"/>
          <a:ext cx="133475" cy="1334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6C21B3-CF27-4D92-AEF4-EDED0836472F}">
      <dsp:nvSpPr>
        <dsp:cNvPr id="0" name=""/>
        <dsp:cNvSpPr/>
      </dsp:nvSpPr>
      <dsp:spPr>
        <a:xfrm>
          <a:off x="2245584" y="4639382"/>
          <a:ext cx="4032263" cy="7719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40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Приоритетные направления ФГОС ДО</a:t>
          </a:r>
          <a:endParaRPr lang="ru-RU" sz="1700" kern="1200" dirty="0"/>
        </a:p>
      </dsp:txBody>
      <dsp:txXfrm>
        <a:off x="2283268" y="4677066"/>
        <a:ext cx="3956895" cy="696583"/>
      </dsp:txXfrm>
    </dsp:sp>
    <dsp:sp modelId="{80A08B9B-4EE4-42D7-97C2-47D036ADAD89}">
      <dsp:nvSpPr>
        <dsp:cNvPr id="0" name=""/>
        <dsp:cNvSpPr/>
      </dsp:nvSpPr>
      <dsp:spPr>
        <a:xfrm>
          <a:off x="1368255" y="3955558"/>
          <a:ext cx="1334750" cy="133465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9B8C63-02DE-43B8-898D-1E78DCF1CCAC}">
      <dsp:nvSpPr>
        <dsp:cNvPr id="0" name=""/>
        <dsp:cNvSpPr/>
      </dsp:nvSpPr>
      <dsp:spPr>
        <a:xfrm>
          <a:off x="830137" y="3033912"/>
          <a:ext cx="5352311" cy="7719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40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Задачи социально-нравственного воспитания</a:t>
          </a:r>
          <a:endParaRPr lang="ru-RU" sz="1600" kern="1200" dirty="0"/>
        </a:p>
      </dsp:txBody>
      <dsp:txXfrm>
        <a:off x="867821" y="3071596"/>
        <a:ext cx="5276943" cy="696583"/>
      </dsp:txXfrm>
    </dsp:sp>
    <dsp:sp modelId="{9343E632-C376-4064-BDC0-1AFCFC0BD282}">
      <dsp:nvSpPr>
        <dsp:cNvPr id="0" name=""/>
        <dsp:cNvSpPr/>
      </dsp:nvSpPr>
      <dsp:spPr>
        <a:xfrm>
          <a:off x="0" y="2543719"/>
          <a:ext cx="1334750" cy="133465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8462D76-0872-4A18-A332-9237BEE9A588}">
      <dsp:nvSpPr>
        <dsp:cNvPr id="0" name=""/>
        <dsp:cNvSpPr/>
      </dsp:nvSpPr>
      <dsp:spPr>
        <a:xfrm>
          <a:off x="1259311" y="1548232"/>
          <a:ext cx="4982295" cy="7719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40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Потенциал дошкольного возраста</a:t>
          </a:r>
          <a:endParaRPr lang="ru-RU" sz="1500" kern="1200" dirty="0"/>
        </a:p>
      </dsp:txBody>
      <dsp:txXfrm>
        <a:off x="1296995" y="1585916"/>
        <a:ext cx="4906927" cy="696583"/>
      </dsp:txXfrm>
    </dsp:sp>
    <dsp:sp modelId="{60B5B948-FAD5-47BF-B955-361D28F4020E}">
      <dsp:nvSpPr>
        <dsp:cNvPr id="0" name=""/>
        <dsp:cNvSpPr/>
      </dsp:nvSpPr>
      <dsp:spPr>
        <a:xfrm>
          <a:off x="481099" y="791363"/>
          <a:ext cx="1334750" cy="133465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F2EF4-89DC-4CA5-A191-C62CA0563431}">
      <dsp:nvSpPr>
        <dsp:cNvPr id="0" name=""/>
        <dsp:cNvSpPr/>
      </dsp:nvSpPr>
      <dsp:spPr>
        <a:xfrm rot="16200000">
          <a:off x="-707541" y="709005"/>
          <a:ext cx="5225456" cy="38074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Блок «Я чувствую»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формирования эмоционально-мотивационного компонента представлены игры, занятия и упражнения, которые помогут ребёнку познать весь спектр ощущений от встреч с персонажами сказок и игр; выразить свои эмоции вместе с героями художественных произведений, а также с помощью листа бумаги и разноцветных красок. </a:t>
          </a:r>
          <a:endParaRPr lang="ru-RU" sz="2800" kern="1200" dirty="0"/>
        </a:p>
      </dsp:txBody>
      <dsp:txXfrm rot="5400000">
        <a:off x="1465" y="1045090"/>
        <a:ext cx="3807445" cy="3135274"/>
      </dsp:txXfrm>
    </dsp:sp>
    <dsp:sp modelId="{D7A9F228-9BEA-4BC0-BE65-A27B2B1D7485}">
      <dsp:nvSpPr>
        <dsp:cNvPr id="0" name=""/>
        <dsp:cNvSpPr/>
      </dsp:nvSpPr>
      <dsp:spPr>
        <a:xfrm rot="16200000">
          <a:off x="3385462" y="709005"/>
          <a:ext cx="5225456" cy="38074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Блок «Я знаю»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формирования информационно-когнитивного компонента приводятся методы и приемы развития у детей представлений о себе и об окружающем ребенка социальном мире при помощи использования творческих игр, импровизированных игр, игр-ситуаций, дидактических игр, непосредственно организованной образовательной деятельности в игровой форме. Представлены игры, занятия и </a:t>
          </a:r>
          <a:r>
            <a:rPr lang="ru-RU" sz="1400" kern="1200" dirty="0" err="1" smtClean="0"/>
            <a:t>тренинговые</a:t>
          </a:r>
          <a:r>
            <a:rPr lang="ru-RU" sz="1400" kern="1200" dirty="0" smtClean="0"/>
            <a:t> упражнения, которые помогут ребёнку познать внутренний мир чувств и состояний, научиться анализировать их и управлять ими.</a:t>
          </a:r>
          <a:endParaRPr lang="ru-RU" sz="2800" kern="1200" dirty="0"/>
        </a:p>
      </dsp:txBody>
      <dsp:txXfrm rot="5400000">
        <a:off x="4094468" y="1045090"/>
        <a:ext cx="3807445" cy="3135274"/>
      </dsp:txXfrm>
    </dsp:sp>
    <dsp:sp modelId="{4D351058-F70A-4C9F-A74B-55AA53FEA5C8}">
      <dsp:nvSpPr>
        <dsp:cNvPr id="0" name=""/>
        <dsp:cNvSpPr/>
      </dsp:nvSpPr>
      <dsp:spPr>
        <a:xfrm rot="16200000">
          <a:off x="7478466" y="709005"/>
          <a:ext cx="5225456" cy="38074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Блок «Я могу»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формирования поведенческо-</a:t>
          </a:r>
          <a:r>
            <a:rPr lang="ru-RU" sz="1600" kern="1200" dirty="0" err="1" smtClean="0"/>
            <a:t>деятельностного</a:t>
          </a:r>
          <a:r>
            <a:rPr lang="ru-RU" sz="1600" kern="1200" dirty="0" smtClean="0"/>
            <a:t> компонента применяются следующие способы: рассказывание сказок и их проигрывания в постановках настольного театра и театра перчаточных кукол. Этюды-перевоплощения в персонажей сказочной страны помогают детям более реалистично вжиться в образ и получить эмоциональный опыт.</a:t>
          </a:r>
          <a:endParaRPr lang="ru-RU" sz="1600" kern="1200" dirty="0"/>
        </a:p>
      </dsp:txBody>
      <dsp:txXfrm rot="5400000">
        <a:off x="8187472" y="1045090"/>
        <a:ext cx="3807445" cy="3135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92F79-20AE-445D-9031-3FB676952E56}">
      <dsp:nvSpPr>
        <dsp:cNvPr id="0" name=""/>
        <dsp:cNvSpPr/>
      </dsp:nvSpPr>
      <dsp:spPr>
        <a:xfrm>
          <a:off x="163776" y="52795"/>
          <a:ext cx="5306169" cy="614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четко разработанных и обоснованных</a:t>
          </a:r>
          <a:endParaRPr lang="ru-RU" sz="1600" b="1" kern="1200" dirty="0">
            <a:latin typeface="Arial Black" panose="020B0A04020102020204" pitchFamily="34" charset="0"/>
          </a:endParaRPr>
        </a:p>
      </dsp:txBody>
      <dsp:txXfrm>
        <a:off x="163776" y="52795"/>
        <a:ext cx="5306169" cy="614291"/>
      </dsp:txXfrm>
    </dsp:sp>
    <dsp:sp modelId="{1D458F86-3A97-4357-A14D-4A7C35FE43E4}">
      <dsp:nvSpPr>
        <dsp:cNvPr id="0" name=""/>
        <dsp:cNvSpPr/>
      </dsp:nvSpPr>
      <dsp:spPr>
        <a:xfrm>
          <a:off x="136478" y="3456611"/>
          <a:ext cx="1109941" cy="1121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3A49F-1020-48EE-B2F6-373AC9C743F9}">
      <dsp:nvSpPr>
        <dsp:cNvPr id="0" name=""/>
        <dsp:cNvSpPr/>
      </dsp:nvSpPr>
      <dsp:spPr>
        <a:xfrm>
          <a:off x="105507" y="956181"/>
          <a:ext cx="3901517" cy="11211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содержания методики формирования ценностного отношения к социальному миру</a:t>
          </a:r>
          <a:endParaRPr lang="ru-RU" sz="1600" kern="1200" dirty="0"/>
        </a:p>
      </dsp:txBody>
      <dsp:txXfrm>
        <a:off x="105507" y="956181"/>
        <a:ext cx="3901517" cy="1121153"/>
      </dsp:txXfrm>
    </dsp:sp>
    <dsp:sp modelId="{2DE850F7-E60F-414D-A318-A42C4931DABB}">
      <dsp:nvSpPr>
        <dsp:cNvPr id="0" name=""/>
        <dsp:cNvSpPr/>
      </dsp:nvSpPr>
      <dsp:spPr>
        <a:xfrm>
          <a:off x="4139856" y="956181"/>
          <a:ext cx="1109941" cy="112115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4D713-CC5B-4027-8AB8-F556956E1AB8}">
      <dsp:nvSpPr>
        <dsp:cNvPr id="0" name=""/>
        <dsp:cNvSpPr/>
      </dsp:nvSpPr>
      <dsp:spPr>
        <a:xfrm>
          <a:off x="1382367" y="2207848"/>
          <a:ext cx="3903847" cy="11211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эффективных педагогических условий </a:t>
          </a:r>
          <a:endParaRPr lang="ru-RU" sz="1600" kern="1200" dirty="0"/>
        </a:p>
      </dsp:txBody>
      <dsp:txXfrm>
        <a:off x="1382367" y="2207848"/>
        <a:ext cx="3903847" cy="1121153"/>
      </dsp:txXfrm>
    </dsp:sp>
    <dsp:sp modelId="{30D3B2C6-E7BA-4C95-9492-180D186BFA9B}">
      <dsp:nvSpPr>
        <dsp:cNvPr id="0" name=""/>
        <dsp:cNvSpPr/>
      </dsp:nvSpPr>
      <dsp:spPr>
        <a:xfrm>
          <a:off x="123072" y="2207848"/>
          <a:ext cx="1109941" cy="112115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3F530-91C2-42C2-B199-12D112E31FAC}">
      <dsp:nvSpPr>
        <dsp:cNvPr id="0" name=""/>
        <dsp:cNvSpPr/>
      </dsp:nvSpPr>
      <dsp:spPr>
        <a:xfrm>
          <a:off x="1448305" y="3483911"/>
          <a:ext cx="2478869" cy="11211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показателей </a:t>
          </a:r>
          <a:r>
            <a:rPr lang="ru-RU" sz="1600" kern="1200" dirty="0" err="1" smtClean="0"/>
            <a:t>сформированности</a:t>
          </a:r>
          <a:r>
            <a:rPr lang="ru-RU" sz="1600" kern="1200" dirty="0" smtClean="0"/>
            <a:t> ценностного отношения</a:t>
          </a:r>
          <a:endParaRPr lang="ru-RU" sz="1600" kern="1200" dirty="0"/>
        </a:p>
      </dsp:txBody>
      <dsp:txXfrm>
        <a:off x="1448305" y="3483911"/>
        <a:ext cx="2478869" cy="1121153"/>
      </dsp:txXfrm>
    </dsp:sp>
    <dsp:sp modelId="{D62A1410-B1D0-4D77-9970-3791ADE1524D}">
      <dsp:nvSpPr>
        <dsp:cNvPr id="0" name=""/>
        <dsp:cNvSpPr/>
      </dsp:nvSpPr>
      <dsp:spPr>
        <a:xfrm>
          <a:off x="4139863" y="3497555"/>
          <a:ext cx="1109941" cy="112115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143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6F35A-3F93-4116-A703-AED9CF1B947C}">
      <dsp:nvSpPr>
        <dsp:cNvPr id="0" name=""/>
        <dsp:cNvSpPr/>
      </dsp:nvSpPr>
      <dsp:spPr>
        <a:xfrm rot="5400000">
          <a:off x="4577242" y="456079"/>
          <a:ext cx="3002731" cy="261237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Объект</a:t>
          </a:r>
          <a:endParaRPr lang="ru-RU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179514" y="728828"/>
        <a:ext cx="1798186" cy="2066879"/>
      </dsp:txXfrm>
    </dsp:sp>
    <dsp:sp modelId="{CA655DCE-F00A-4832-B4DF-E9F53D897392}">
      <dsp:nvSpPr>
        <dsp:cNvPr id="0" name=""/>
        <dsp:cNvSpPr/>
      </dsp:nvSpPr>
      <dsp:spPr>
        <a:xfrm>
          <a:off x="7464068" y="861447"/>
          <a:ext cx="3351048" cy="180163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образовательная деятельность по социально-нравственному развитию детей старшего дошкольного возраста в условиях дошкольной организации.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4068" y="861447"/>
        <a:ext cx="3351048" cy="1801638"/>
      </dsp:txXfrm>
    </dsp:sp>
    <dsp:sp modelId="{14D041EA-E987-4389-8100-4A9F63599CD0}">
      <dsp:nvSpPr>
        <dsp:cNvPr id="0" name=""/>
        <dsp:cNvSpPr/>
      </dsp:nvSpPr>
      <dsp:spPr>
        <a:xfrm rot="5400000">
          <a:off x="1755875" y="456079"/>
          <a:ext cx="3002731" cy="261237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58147" y="728828"/>
        <a:ext cx="1798186" cy="2066879"/>
      </dsp:txXfrm>
    </dsp:sp>
    <dsp:sp modelId="{98311C6A-9FDE-48B3-AF72-A08DD0897876}">
      <dsp:nvSpPr>
        <dsp:cNvPr id="0" name=""/>
        <dsp:cNvSpPr/>
      </dsp:nvSpPr>
      <dsp:spPr>
        <a:xfrm rot="5400000">
          <a:off x="3161154" y="3004797"/>
          <a:ext cx="3002731" cy="26123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Предмет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63426" y="3277546"/>
        <a:ext cx="1798186" cy="2066879"/>
      </dsp:txXfrm>
    </dsp:sp>
    <dsp:sp modelId="{F5C8C8BC-1242-416A-966F-327D7DA9BBF5}">
      <dsp:nvSpPr>
        <dsp:cNvPr id="0" name=""/>
        <dsp:cNvSpPr/>
      </dsp:nvSpPr>
      <dsp:spPr>
        <a:xfrm>
          <a:off x="5283" y="3410166"/>
          <a:ext cx="3242949" cy="180163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педагогические условия формирования ценностного отношения детей старшего дошкольного возраста к социальному миру.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3" y="3410166"/>
        <a:ext cx="3242949" cy="1801638"/>
      </dsp:txXfrm>
    </dsp:sp>
    <dsp:sp modelId="{11E66ECD-6B51-4AC1-ABDC-D9830B950566}">
      <dsp:nvSpPr>
        <dsp:cNvPr id="0" name=""/>
        <dsp:cNvSpPr/>
      </dsp:nvSpPr>
      <dsp:spPr>
        <a:xfrm rot="5400000">
          <a:off x="5982520" y="3004797"/>
          <a:ext cx="3002731" cy="26123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6584792" y="3277546"/>
        <a:ext cx="1798186" cy="2066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8CB84-C3F7-46E1-9AA9-35422DDD4261}">
      <dsp:nvSpPr>
        <dsp:cNvPr id="0" name=""/>
        <dsp:cNvSpPr/>
      </dsp:nvSpPr>
      <dsp:spPr>
        <a:xfrm>
          <a:off x="1937735" y="602322"/>
          <a:ext cx="2965830" cy="601118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теоретическое обоснование и апробация модели формирования ценностного отношения детей старшего дошкольного возраста к социальному миру.</a:t>
          </a:r>
          <a:endParaRPr lang="ru-RU" sz="2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12267" y="602322"/>
        <a:ext cx="2491297" cy="6011188"/>
      </dsp:txXfrm>
    </dsp:sp>
    <dsp:sp modelId="{6286578A-1B44-4FFC-A4DC-5A38345EB2D4}">
      <dsp:nvSpPr>
        <dsp:cNvPr id="0" name=""/>
        <dsp:cNvSpPr/>
      </dsp:nvSpPr>
      <dsp:spPr>
        <a:xfrm>
          <a:off x="627794" y="423087"/>
          <a:ext cx="2647358" cy="1559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Цель:</a:t>
          </a:r>
          <a:endParaRPr lang="ru-RU" sz="3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15491" y="651517"/>
        <a:ext cx="1871964" cy="1102957"/>
      </dsp:txXfrm>
    </dsp:sp>
    <dsp:sp modelId="{693077EE-DE18-4AA8-9D72-A72F03DC6D06}">
      <dsp:nvSpPr>
        <dsp:cNvPr id="0" name=""/>
        <dsp:cNvSpPr/>
      </dsp:nvSpPr>
      <dsp:spPr>
        <a:xfrm>
          <a:off x="6979778" y="574632"/>
          <a:ext cx="4850721" cy="1112945"/>
        </a:xfrm>
        <a:prstGeom prst="rect">
          <a:avLst/>
        </a:prstGeom>
        <a:solidFill>
          <a:schemeClr val="accent2">
            <a:tint val="40000"/>
            <a:alpha val="90000"/>
            <a:hueOff val="-952088"/>
            <a:satOff val="-987"/>
            <a:lumOff val="-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Изучить зарубежный и отечественный теоретико-практический опыт по проблеме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5894" y="574632"/>
        <a:ext cx="4074606" cy="1112945"/>
      </dsp:txXfrm>
    </dsp:sp>
    <dsp:sp modelId="{26FBCE0A-B926-428C-ABFA-027D98044816}">
      <dsp:nvSpPr>
        <dsp:cNvPr id="0" name=""/>
        <dsp:cNvSpPr/>
      </dsp:nvSpPr>
      <dsp:spPr>
        <a:xfrm>
          <a:off x="7540727" y="1687578"/>
          <a:ext cx="3728823" cy="1436207"/>
        </a:xfrm>
        <a:prstGeom prst="rect">
          <a:avLst/>
        </a:prstGeom>
        <a:solidFill>
          <a:schemeClr val="accent2">
            <a:tint val="40000"/>
            <a:alpha val="90000"/>
            <a:hueOff val="-1904177"/>
            <a:satOff val="-1973"/>
            <a:lumOff val="-1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Выявить особенности процесса формирования ценностного отношения дошкольников к социальному миру.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37339" y="1687578"/>
        <a:ext cx="3132211" cy="1436207"/>
      </dsp:txXfrm>
    </dsp:sp>
    <dsp:sp modelId="{4133DCB3-0DAD-44D6-8D22-5ADBB2F81F83}">
      <dsp:nvSpPr>
        <dsp:cNvPr id="0" name=""/>
        <dsp:cNvSpPr/>
      </dsp:nvSpPr>
      <dsp:spPr>
        <a:xfrm>
          <a:off x="6979778" y="3123785"/>
          <a:ext cx="4850721" cy="1436207"/>
        </a:xfrm>
        <a:prstGeom prst="rect">
          <a:avLst/>
        </a:prstGeom>
        <a:solidFill>
          <a:schemeClr val="accent2">
            <a:tint val="40000"/>
            <a:alpha val="90000"/>
            <a:hueOff val="-2856265"/>
            <a:satOff val="-2960"/>
            <a:lumOff val="-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Научно обосновать комплекс педагогических условий, направленных на формирование ценностного отношения дошкольников к социальному миру.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5894" y="3123785"/>
        <a:ext cx="4074606" cy="1436207"/>
      </dsp:txXfrm>
    </dsp:sp>
    <dsp:sp modelId="{F1F91DFF-F109-484D-B4A8-DC159FFFD52A}">
      <dsp:nvSpPr>
        <dsp:cNvPr id="0" name=""/>
        <dsp:cNvSpPr/>
      </dsp:nvSpPr>
      <dsp:spPr>
        <a:xfrm>
          <a:off x="7540727" y="4559992"/>
          <a:ext cx="3728823" cy="2147445"/>
        </a:xfrm>
        <a:prstGeom prst="rect">
          <a:avLst/>
        </a:prstGeom>
        <a:solidFill>
          <a:schemeClr val="accent2">
            <a:tint val="40000"/>
            <a:alpha val="90000"/>
            <a:hueOff val="-3808354"/>
            <a:satOff val="-3946"/>
            <a:lumOff val="-2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Разработать и экспериментально апробировать модель формирования ценностного отношения детей старшего дошкольного возраста к социальному миру.</a:t>
          </a:r>
          <a:endParaRPr lang="ru-RU" sz="1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37339" y="4559992"/>
        <a:ext cx="3132211" cy="2147445"/>
      </dsp:txXfrm>
    </dsp:sp>
    <dsp:sp modelId="{75A65A2C-C2E5-4E2C-B8E8-FDC0CFCF1570}">
      <dsp:nvSpPr>
        <dsp:cNvPr id="0" name=""/>
        <dsp:cNvSpPr/>
      </dsp:nvSpPr>
      <dsp:spPr>
        <a:xfrm>
          <a:off x="5332735" y="1624090"/>
          <a:ext cx="2647358" cy="1559817"/>
        </a:xfrm>
        <a:prstGeom prst="ellipse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hueOff val="-2558941"/>
              <a:satOff val="-28848"/>
              <a:lumOff val="3533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Задачи:</a:t>
          </a:r>
          <a:endParaRPr lang="ru-RU" sz="3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20432" y="1852520"/>
        <a:ext cx="1871964" cy="1102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9350-1EE1-4193-BABA-8538FDB9D488}">
      <dsp:nvSpPr>
        <dsp:cNvPr id="0" name=""/>
        <dsp:cNvSpPr/>
      </dsp:nvSpPr>
      <dsp:spPr>
        <a:xfrm>
          <a:off x="3726352" y="1336779"/>
          <a:ext cx="514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805" y="45720"/>
              </a:lnTo>
            </a:path>
          </a:pathLst>
        </a:custGeom>
        <a:noFill/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0119" y="1378220"/>
        <a:ext cx="27270" cy="8557"/>
      </dsp:txXfrm>
    </dsp:sp>
    <dsp:sp modelId="{D5B398FA-2684-4032-B769-155AD259525F}">
      <dsp:nvSpPr>
        <dsp:cNvPr id="0" name=""/>
        <dsp:cNvSpPr/>
      </dsp:nvSpPr>
      <dsp:spPr>
        <a:xfrm>
          <a:off x="11082" y="267378"/>
          <a:ext cx="3717069" cy="2230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Эмоционально-мотивационный компонент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Художественно-эстетическая деятельность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82" y="267378"/>
        <a:ext cx="3717069" cy="2230241"/>
      </dsp:txXfrm>
    </dsp:sp>
    <dsp:sp modelId="{910E0137-6476-412F-A82D-CF92BDBDBA68}">
      <dsp:nvSpPr>
        <dsp:cNvPr id="0" name=""/>
        <dsp:cNvSpPr/>
      </dsp:nvSpPr>
      <dsp:spPr>
        <a:xfrm>
          <a:off x="7988826" y="1336779"/>
          <a:ext cx="447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0974" y="45720"/>
              </a:lnTo>
              <a:lnTo>
                <a:pt x="240974" y="45727"/>
              </a:lnTo>
              <a:lnTo>
                <a:pt x="447749" y="45727"/>
              </a:lnTo>
            </a:path>
          </a:pathLst>
        </a:custGeom>
        <a:noFill/>
        <a:ln w="11430" cap="flat" cmpd="sng" algn="ctr">
          <a:solidFill>
            <a:schemeClr val="accent2">
              <a:hueOff val="-1279471"/>
              <a:satOff val="-14424"/>
              <a:lumOff val="176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00742" y="1378220"/>
        <a:ext cx="23917" cy="8557"/>
      </dsp:txXfrm>
    </dsp:sp>
    <dsp:sp modelId="{1E4774D5-6DE2-427A-A003-4D937EAF5EAD}">
      <dsp:nvSpPr>
        <dsp:cNvPr id="0" name=""/>
        <dsp:cNvSpPr/>
      </dsp:nvSpPr>
      <dsp:spPr>
        <a:xfrm>
          <a:off x="4273557" y="267378"/>
          <a:ext cx="3717069" cy="2230241"/>
        </a:xfrm>
        <a:prstGeom prst="rect">
          <a:avLst/>
        </a:prstGeom>
        <a:solidFill>
          <a:schemeClr val="accent2">
            <a:hueOff val="-852980"/>
            <a:satOff val="-9616"/>
            <a:lumOff val="1178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Информационно-когнитивный компонент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Игровая деятельность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3557" y="267378"/>
        <a:ext cx="3717069" cy="2230241"/>
      </dsp:txXfrm>
    </dsp:sp>
    <dsp:sp modelId="{3C50CC89-F3C3-4DEF-811E-E2B41F331F73}">
      <dsp:nvSpPr>
        <dsp:cNvPr id="0" name=""/>
        <dsp:cNvSpPr/>
      </dsp:nvSpPr>
      <dsp:spPr>
        <a:xfrm>
          <a:off x="6132092" y="2495827"/>
          <a:ext cx="4195418" cy="564629"/>
        </a:xfrm>
        <a:custGeom>
          <a:avLst/>
          <a:gdLst/>
          <a:ahLst/>
          <a:cxnLst/>
          <a:rect l="0" t="0" r="0" b="0"/>
          <a:pathLst>
            <a:path>
              <a:moveTo>
                <a:pt x="4195418" y="0"/>
              </a:moveTo>
              <a:lnTo>
                <a:pt x="4195418" y="299414"/>
              </a:lnTo>
              <a:lnTo>
                <a:pt x="0" y="299414"/>
              </a:lnTo>
              <a:lnTo>
                <a:pt x="0" y="564629"/>
              </a:lnTo>
            </a:path>
          </a:pathLst>
        </a:custGeom>
        <a:noFill/>
        <a:ln w="11430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23865" y="2773863"/>
        <a:ext cx="211871" cy="8557"/>
      </dsp:txXfrm>
    </dsp:sp>
    <dsp:sp modelId="{7C6F8104-581D-4E61-BA61-9994C4EF50C1}">
      <dsp:nvSpPr>
        <dsp:cNvPr id="0" name=""/>
        <dsp:cNvSpPr/>
      </dsp:nvSpPr>
      <dsp:spPr>
        <a:xfrm>
          <a:off x="8468976" y="267385"/>
          <a:ext cx="3717069" cy="2230241"/>
        </a:xfrm>
        <a:prstGeom prst="rect">
          <a:avLst/>
        </a:prstGeom>
        <a:solidFill>
          <a:schemeClr val="accent2">
            <a:hueOff val="-1705961"/>
            <a:satOff val="-19232"/>
            <a:lumOff val="2355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Поведенческо-</a:t>
          </a:r>
          <a:r>
            <a:rPr lang="ru-RU" sz="21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компонент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Педагогическое условие: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Театрализованная деятельность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68976" y="267385"/>
        <a:ext cx="3717069" cy="2230241"/>
      </dsp:txXfrm>
    </dsp:sp>
    <dsp:sp modelId="{D70925C3-9323-4323-B304-AE19C6EE61C5}">
      <dsp:nvSpPr>
        <dsp:cNvPr id="0" name=""/>
        <dsp:cNvSpPr/>
      </dsp:nvSpPr>
      <dsp:spPr>
        <a:xfrm>
          <a:off x="4273557" y="3092856"/>
          <a:ext cx="3717069" cy="2230241"/>
        </a:xfrm>
        <a:prstGeom prst="rect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Ценностное отношение к социальному миру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3557" y="3092856"/>
        <a:ext cx="3717069" cy="2230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1E2A8-B9D0-4236-9E7A-EA44F373ECD8}">
      <dsp:nvSpPr>
        <dsp:cNvPr id="0" name=""/>
        <dsp:cNvSpPr/>
      </dsp:nvSpPr>
      <dsp:spPr>
        <a:xfrm>
          <a:off x="5818788" y="2003926"/>
          <a:ext cx="4569162" cy="72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954"/>
              </a:lnTo>
              <a:lnTo>
                <a:pt x="4569162" y="493954"/>
              </a:lnTo>
              <a:lnTo>
                <a:pt x="4569162" y="724835"/>
              </a:lnTo>
            </a:path>
          </a:pathLst>
        </a:custGeom>
        <a:noFill/>
        <a:ln w="400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26B75-7713-4934-B588-C0668611F178}">
      <dsp:nvSpPr>
        <dsp:cNvPr id="0" name=""/>
        <dsp:cNvSpPr/>
      </dsp:nvSpPr>
      <dsp:spPr>
        <a:xfrm>
          <a:off x="5818788" y="2003926"/>
          <a:ext cx="1523054" cy="72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954"/>
              </a:lnTo>
              <a:lnTo>
                <a:pt x="1523054" y="493954"/>
              </a:lnTo>
              <a:lnTo>
                <a:pt x="1523054" y="724835"/>
              </a:lnTo>
            </a:path>
          </a:pathLst>
        </a:custGeom>
        <a:noFill/>
        <a:ln w="400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912BC-DD0B-43A7-A252-7F200A8BC6D8}">
      <dsp:nvSpPr>
        <dsp:cNvPr id="0" name=""/>
        <dsp:cNvSpPr/>
      </dsp:nvSpPr>
      <dsp:spPr>
        <a:xfrm>
          <a:off x="4295734" y="2003926"/>
          <a:ext cx="1523054" cy="724835"/>
        </a:xfrm>
        <a:custGeom>
          <a:avLst/>
          <a:gdLst/>
          <a:ahLst/>
          <a:cxnLst/>
          <a:rect l="0" t="0" r="0" b="0"/>
          <a:pathLst>
            <a:path>
              <a:moveTo>
                <a:pt x="1523054" y="0"/>
              </a:moveTo>
              <a:lnTo>
                <a:pt x="1523054" y="493954"/>
              </a:lnTo>
              <a:lnTo>
                <a:pt x="0" y="493954"/>
              </a:lnTo>
              <a:lnTo>
                <a:pt x="0" y="724835"/>
              </a:lnTo>
            </a:path>
          </a:pathLst>
        </a:custGeom>
        <a:noFill/>
        <a:ln w="400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9AAB5-F6DA-4F16-812D-9EAE2D6F161D}">
      <dsp:nvSpPr>
        <dsp:cNvPr id="0" name=""/>
        <dsp:cNvSpPr/>
      </dsp:nvSpPr>
      <dsp:spPr>
        <a:xfrm>
          <a:off x="1249625" y="2003926"/>
          <a:ext cx="4569162" cy="724835"/>
        </a:xfrm>
        <a:custGeom>
          <a:avLst/>
          <a:gdLst/>
          <a:ahLst/>
          <a:cxnLst/>
          <a:rect l="0" t="0" r="0" b="0"/>
          <a:pathLst>
            <a:path>
              <a:moveTo>
                <a:pt x="4569162" y="0"/>
              </a:moveTo>
              <a:lnTo>
                <a:pt x="4569162" y="493954"/>
              </a:lnTo>
              <a:lnTo>
                <a:pt x="0" y="493954"/>
              </a:lnTo>
              <a:lnTo>
                <a:pt x="0" y="724835"/>
              </a:lnTo>
            </a:path>
          </a:pathLst>
        </a:custGeom>
        <a:noFill/>
        <a:ln w="400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7B375-0C8A-4B6F-AF50-16E68FA56AB6}">
      <dsp:nvSpPr>
        <dsp:cNvPr id="0" name=""/>
        <dsp:cNvSpPr/>
      </dsp:nvSpPr>
      <dsp:spPr>
        <a:xfrm>
          <a:off x="4572653" y="421334"/>
          <a:ext cx="2492270" cy="1582591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6">
              <a:shade val="6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03AB0-B2EA-48E6-A2AE-557BFEE2DE59}">
      <dsp:nvSpPr>
        <dsp:cNvPr id="0" name=""/>
        <dsp:cNvSpPr/>
      </dsp:nvSpPr>
      <dsp:spPr>
        <a:xfrm>
          <a:off x="4849572" y="684407"/>
          <a:ext cx="2492270" cy="1582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Задачи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4895925" y="730760"/>
        <a:ext cx="2399564" cy="1489885"/>
      </dsp:txXfrm>
    </dsp:sp>
    <dsp:sp modelId="{9602CD11-FFC5-4B58-8025-8ABEDBBF6B50}">
      <dsp:nvSpPr>
        <dsp:cNvPr id="0" name=""/>
        <dsp:cNvSpPr/>
      </dsp:nvSpPr>
      <dsp:spPr>
        <a:xfrm>
          <a:off x="3490" y="2728761"/>
          <a:ext cx="2492270" cy="326119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6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DCA01E-80B6-4F97-84E3-E77B6E3E3CB6}">
      <dsp:nvSpPr>
        <dsp:cNvPr id="0" name=""/>
        <dsp:cNvSpPr/>
      </dsp:nvSpPr>
      <dsp:spPr>
        <a:xfrm>
          <a:off x="280409" y="2991834"/>
          <a:ext cx="2492270" cy="3261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Изучить зарубежный и отечественный теоретико-практический опыт по проблеме формирования ценностного отношения детей дошкольного возраста к социальному миру.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405" y="3064830"/>
        <a:ext cx="2346278" cy="3115207"/>
      </dsp:txXfrm>
    </dsp:sp>
    <dsp:sp modelId="{8B576FDF-95D4-4717-887C-FE7921E09CA1}">
      <dsp:nvSpPr>
        <dsp:cNvPr id="0" name=""/>
        <dsp:cNvSpPr/>
      </dsp:nvSpPr>
      <dsp:spPr>
        <a:xfrm>
          <a:off x="3049599" y="2728761"/>
          <a:ext cx="2492270" cy="326119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6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3441AB-D76B-4CD2-A5E1-F83FE96A1131}">
      <dsp:nvSpPr>
        <dsp:cNvPr id="0" name=""/>
        <dsp:cNvSpPr/>
      </dsp:nvSpPr>
      <dsp:spPr>
        <a:xfrm>
          <a:off x="3326517" y="2991834"/>
          <a:ext cx="2492270" cy="3261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Выявить особенности процесса формирования ценностного отношения детей дошкольного возраста к социальному миру.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9513" y="3064830"/>
        <a:ext cx="2346278" cy="3115207"/>
      </dsp:txXfrm>
    </dsp:sp>
    <dsp:sp modelId="{2CD146FB-4EFB-4055-B522-5DDC69924FF6}">
      <dsp:nvSpPr>
        <dsp:cNvPr id="0" name=""/>
        <dsp:cNvSpPr/>
      </dsp:nvSpPr>
      <dsp:spPr>
        <a:xfrm>
          <a:off x="6095707" y="2728761"/>
          <a:ext cx="2492270" cy="326306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6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E1D681-61C9-4855-854D-0D14F9D442D5}">
      <dsp:nvSpPr>
        <dsp:cNvPr id="0" name=""/>
        <dsp:cNvSpPr/>
      </dsp:nvSpPr>
      <dsp:spPr>
        <a:xfrm>
          <a:off x="6372626" y="2991834"/>
          <a:ext cx="2492270" cy="326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Научно обосновать комплекс педагогических условий, направленных на формирование ценностного отношения старших дошкольников к социальному миру.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5622" y="3064830"/>
        <a:ext cx="2346278" cy="3117074"/>
      </dsp:txXfrm>
    </dsp:sp>
    <dsp:sp modelId="{5C1CE511-EBD2-49F8-B50D-BE1398282F47}">
      <dsp:nvSpPr>
        <dsp:cNvPr id="0" name=""/>
        <dsp:cNvSpPr/>
      </dsp:nvSpPr>
      <dsp:spPr>
        <a:xfrm>
          <a:off x="9141815" y="2728761"/>
          <a:ext cx="2492270" cy="328788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6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4404AC-FAA5-4020-BD54-8E3A007B4553}">
      <dsp:nvSpPr>
        <dsp:cNvPr id="0" name=""/>
        <dsp:cNvSpPr/>
      </dsp:nvSpPr>
      <dsp:spPr>
        <a:xfrm>
          <a:off x="9418734" y="2991834"/>
          <a:ext cx="2492270" cy="3287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Разработать и экспериментально апробировать модель формирования ценностного отношения детей старшего дошкольного возраста к социальному миру.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91730" y="3064830"/>
        <a:ext cx="2346278" cy="3141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69350-1EE1-4193-BABA-8538FDB9D488}">
      <dsp:nvSpPr>
        <dsp:cNvPr id="0" name=""/>
        <dsp:cNvSpPr/>
      </dsp:nvSpPr>
      <dsp:spPr>
        <a:xfrm>
          <a:off x="3511497" y="2612621"/>
          <a:ext cx="7757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956" y="45720"/>
              </a:lnTo>
              <a:lnTo>
                <a:pt x="404956" y="61738"/>
              </a:lnTo>
              <a:lnTo>
                <a:pt x="775712" y="61738"/>
              </a:lnTo>
            </a:path>
          </a:pathLst>
        </a:custGeom>
        <a:noFill/>
        <a:ln w="1143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79192" y="2654309"/>
        <a:ext cx="40323" cy="8064"/>
      </dsp:txXfrm>
    </dsp:sp>
    <dsp:sp modelId="{D5B398FA-2684-4032-B769-155AD259525F}">
      <dsp:nvSpPr>
        <dsp:cNvPr id="0" name=""/>
        <dsp:cNvSpPr/>
      </dsp:nvSpPr>
      <dsp:spPr>
        <a:xfrm>
          <a:off x="10331" y="0"/>
          <a:ext cx="3502966" cy="53166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Эмоционально-мотивационный компонент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Наблюдение за эмоциональными реакциями и мотивационными проявлениями в поведении детей (модификация опросника «Характер проявлений эмпатических реакций и поведения у детей» </a:t>
          </a:r>
          <a:r>
            <a:rPr lang="ru-RU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А.М.Щетининой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1" y="0"/>
        <a:ext cx="3502966" cy="5316682"/>
      </dsp:txXfrm>
    </dsp:sp>
    <dsp:sp modelId="{910E0137-6476-412F-A82D-CF92BDBDBA68}">
      <dsp:nvSpPr>
        <dsp:cNvPr id="0" name=""/>
        <dsp:cNvSpPr/>
      </dsp:nvSpPr>
      <dsp:spPr>
        <a:xfrm>
          <a:off x="7820776" y="2608123"/>
          <a:ext cx="835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235"/>
              </a:moveTo>
              <a:lnTo>
                <a:pt x="435028" y="66235"/>
              </a:lnTo>
              <a:lnTo>
                <a:pt x="435028" y="45720"/>
              </a:lnTo>
              <a:lnTo>
                <a:pt x="835856" y="45720"/>
              </a:lnTo>
            </a:path>
          </a:pathLst>
        </a:custGeom>
        <a:noFill/>
        <a:ln w="11430" cap="flat" cmpd="sng" algn="ctr">
          <a:solidFill>
            <a:schemeClr val="accent3">
              <a:shade val="90000"/>
              <a:hueOff val="-363032"/>
              <a:satOff val="-43486"/>
              <a:lumOff val="4439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17037" y="2649811"/>
        <a:ext cx="43334" cy="8064"/>
      </dsp:txXfrm>
    </dsp:sp>
    <dsp:sp modelId="{1E4774D5-6DE2-427A-A003-4D937EAF5EAD}">
      <dsp:nvSpPr>
        <dsp:cNvPr id="0" name=""/>
        <dsp:cNvSpPr/>
      </dsp:nvSpPr>
      <dsp:spPr>
        <a:xfrm>
          <a:off x="4319610" y="23016"/>
          <a:ext cx="3502966" cy="530268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9000" dist="25400" dir="5400000" rotWithShape="0">
            <a:schemeClr val="accent3">
              <a:alpha val="90000"/>
              <a:hueOff val="0"/>
              <a:satOff val="0"/>
              <a:lumOff val="0"/>
              <a:alphaOff val="-2000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Информационно-когнитивный компонент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Беседа с детьми старшего дошкольного возраста «Информационно-когнитивные представления детей о социальном мире» (модификация беседы С.А. </a:t>
          </a:r>
          <a:r>
            <a:rPr lang="ru-RU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Банкова</a:t>
          </a: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9610" y="23016"/>
        <a:ext cx="3502966" cy="5302685"/>
      </dsp:txXfrm>
    </dsp:sp>
    <dsp:sp modelId="{7C6F8104-581D-4E61-BA61-9994C4EF50C1}">
      <dsp:nvSpPr>
        <dsp:cNvPr id="0" name=""/>
        <dsp:cNvSpPr/>
      </dsp:nvSpPr>
      <dsp:spPr>
        <a:xfrm>
          <a:off x="8689032" y="0"/>
          <a:ext cx="3502966" cy="53076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9000" dist="25400" dir="5400000" rotWithShape="0">
            <a:schemeClr val="accent3">
              <a:alpha val="90000"/>
              <a:hueOff val="0"/>
              <a:satOff val="0"/>
              <a:lumOff val="0"/>
              <a:alphaOff val="-4000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Поведенческо-</a:t>
          </a: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деятельностный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компонент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Стандартизированная карта наблюдения за поведением детей и проявлениями в деятельности показателей ценностного отношения детей старшего дошкольного возраста.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9032" y="0"/>
        <a:ext cx="3502966" cy="53076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E3018-D3B0-4DE1-BE80-3C1F68544D8D}">
      <dsp:nvSpPr>
        <dsp:cNvPr id="0" name=""/>
        <dsp:cNvSpPr/>
      </dsp:nvSpPr>
      <dsp:spPr>
        <a:xfrm>
          <a:off x="83921" y="546689"/>
          <a:ext cx="2286666" cy="11433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Цель</a:t>
          </a:r>
          <a:endParaRPr lang="ru-RU" sz="5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17408" y="580176"/>
        <a:ext cx="2219692" cy="1076359"/>
      </dsp:txXfrm>
    </dsp:sp>
    <dsp:sp modelId="{BCAA068C-5AAE-439E-B250-E420A64C31C7}">
      <dsp:nvSpPr>
        <dsp:cNvPr id="0" name=""/>
        <dsp:cNvSpPr/>
      </dsp:nvSpPr>
      <dsp:spPr>
        <a:xfrm>
          <a:off x="266868" y="1690022"/>
          <a:ext cx="91440" cy="702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2486"/>
              </a:lnTo>
              <a:lnTo>
                <a:pt x="126416" y="702486"/>
              </a:lnTo>
            </a:path>
          </a:pathLst>
        </a:custGeom>
        <a:noFill/>
        <a:ln w="400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25BB-EED1-4140-936C-7A4B14D4F8B1}">
      <dsp:nvSpPr>
        <dsp:cNvPr id="0" name=""/>
        <dsp:cNvSpPr/>
      </dsp:nvSpPr>
      <dsp:spPr>
        <a:xfrm>
          <a:off x="393284" y="1820842"/>
          <a:ext cx="3171916" cy="1143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апробация модели формирования ценностного отношения старших дошкольников к социальному миру. 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71" y="1854329"/>
        <a:ext cx="3104942" cy="10763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B8D6-7820-4D10-9875-1265D8633F23}">
      <dsp:nvSpPr>
        <dsp:cNvPr id="0" name=""/>
        <dsp:cNvSpPr/>
      </dsp:nvSpPr>
      <dsp:spPr>
        <a:xfrm>
          <a:off x="4064000" y="1391488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B3334-BEF3-4DE1-A2D3-1E873D47E15C}">
      <dsp:nvSpPr>
        <dsp:cNvPr id="0" name=""/>
        <dsp:cNvSpPr/>
      </dsp:nvSpPr>
      <dsp:spPr>
        <a:xfrm>
          <a:off x="4064000" y="1391488"/>
          <a:ext cx="1066261" cy="35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42"/>
              </a:lnTo>
              <a:lnTo>
                <a:pt x="1066261" y="170642"/>
              </a:lnTo>
              <a:lnTo>
                <a:pt x="1066261" y="35478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EBB94-8546-420C-94B1-1FA25654AA0C}">
      <dsp:nvSpPr>
        <dsp:cNvPr id="0" name=""/>
        <dsp:cNvSpPr/>
      </dsp:nvSpPr>
      <dsp:spPr>
        <a:xfrm>
          <a:off x="3003034" y="1391488"/>
          <a:ext cx="1060965" cy="364846"/>
        </a:xfrm>
        <a:custGeom>
          <a:avLst/>
          <a:gdLst/>
          <a:ahLst/>
          <a:cxnLst/>
          <a:rect l="0" t="0" r="0" b="0"/>
          <a:pathLst>
            <a:path>
              <a:moveTo>
                <a:pt x="1060965" y="0"/>
              </a:moveTo>
              <a:lnTo>
                <a:pt x="1060965" y="180709"/>
              </a:lnTo>
              <a:lnTo>
                <a:pt x="0" y="180709"/>
              </a:lnTo>
              <a:lnTo>
                <a:pt x="0" y="3648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83052-72B8-4E80-BBBB-561E60AAE2BE}">
      <dsp:nvSpPr>
        <dsp:cNvPr id="0" name=""/>
        <dsp:cNvSpPr/>
      </dsp:nvSpPr>
      <dsp:spPr>
        <a:xfrm>
          <a:off x="931012" y="1391488"/>
          <a:ext cx="3132987" cy="354780"/>
        </a:xfrm>
        <a:custGeom>
          <a:avLst/>
          <a:gdLst/>
          <a:ahLst/>
          <a:cxnLst/>
          <a:rect l="0" t="0" r="0" b="0"/>
          <a:pathLst>
            <a:path>
              <a:moveTo>
                <a:pt x="3132987" y="0"/>
              </a:moveTo>
              <a:lnTo>
                <a:pt x="3132987" y="170642"/>
              </a:lnTo>
              <a:lnTo>
                <a:pt x="0" y="170642"/>
              </a:lnTo>
              <a:lnTo>
                <a:pt x="0" y="35478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CD96E-8E59-4E0A-ABCB-FBF1DC1194D7}">
      <dsp:nvSpPr>
        <dsp:cNvPr id="0" name=""/>
        <dsp:cNvSpPr/>
      </dsp:nvSpPr>
      <dsp:spPr>
        <a:xfrm>
          <a:off x="3187154" y="514642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Задачи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3187154" y="514642"/>
        <a:ext cx="1753691" cy="876845"/>
      </dsp:txXfrm>
    </dsp:sp>
    <dsp:sp modelId="{775E3CD0-5CF6-4DFD-A01F-D5D4CB55606A}">
      <dsp:nvSpPr>
        <dsp:cNvPr id="0" name=""/>
        <dsp:cNvSpPr/>
      </dsp:nvSpPr>
      <dsp:spPr>
        <a:xfrm>
          <a:off x="54167" y="1746269"/>
          <a:ext cx="1753691" cy="295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социального интеллекта и эмоционально-личностной сферы детей старшего дошкольного возраста;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7" y="1746269"/>
        <a:ext cx="1753691" cy="2955653"/>
      </dsp:txXfrm>
    </dsp:sp>
    <dsp:sp modelId="{4E6C7685-0C4E-47B6-8D04-01DAEAD7941E}">
      <dsp:nvSpPr>
        <dsp:cNvPr id="0" name=""/>
        <dsp:cNvSpPr/>
      </dsp:nvSpPr>
      <dsp:spPr>
        <a:xfrm>
          <a:off x="2126188" y="1756335"/>
          <a:ext cx="1753691" cy="297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представлений о социальном мире и своем месте в нем;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6188" y="1756335"/>
        <a:ext cx="1753691" cy="2973427"/>
      </dsp:txXfrm>
    </dsp:sp>
    <dsp:sp modelId="{9133DF25-0A6A-467E-9A9D-7FDB744759F4}">
      <dsp:nvSpPr>
        <dsp:cNvPr id="0" name=""/>
        <dsp:cNvSpPr/>
      </dsp:nvSpPr>
      <dsp:spPr>
        <a:xfrm>
          <a:off x="4253416" y="1746269"/>
          <a:ext cx="1753691" cy="2993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профилактика и коррекция нарушений развития системы личностных отношений на уровне базовых и социальных эмоций;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416" y="1746269"/>
        <a:ext cx="1753691" cy="2993630"/>
      </dsp:txXfrm>
    </dsp:sp>
    <dsp:sp modelId="{CFF94E79-AAC4-4B52-AA44-AF067413F2D0}">
      <dsp:nvSpPr>
        <dsp:cNvPr id="0" name=""/>
        <dsp:cNvSpPr/>
      </dsp:nvSpPr>
      <dsp:spPr>
        <a:xfrm>
          <a:off x="6370104" y="1759763"/>
          <a:ext cx="1753691" cy="2993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формирование навыков позитивного межличностного общения.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0104" y="1759763"/>
        <a:ext cx="1753691" cy="2993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FC87-1366-4D0C-A3DD-9CC4D4CEA831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B143A-F274-4975-A1B5-31C35FE9D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4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B143A-F274-4975-A1B5-31C35FE9D8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3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3EFF85-9E08-494A-92FB-3B0C5D571621}" type="slidenum">
              <a:rPr lang="ru-RU" altLang="ru-RU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755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56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8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7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6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6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2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3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4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1611-C916-4295-B8D1-2391D70F8D12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CB7F-FC73-4861-9CD0-A27FDBE87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0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12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9708" y="807119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atin typeface="Arial Black" panose="020B0A04020102020204" pitchFamily="34" charset="0"/>
              </a:rPr>
              <a:t>Формирование ценностного отношения детей старшего дошкольного возраста к социальному миру </a:t>
            </a:r>
            <a:endParaRPr lang="ru-RU" sz="36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834" y="4802939"/>
            <a:ext cx="1874167" cy="1874167"/>
          </a:xfrm>
          <a:prstGeom prst="rect">
            <a:avLst/>
          </a:prstGeom>
        </p:spPr>
      </p:pic>
      <p:sp>
        <p:nvSpPr>
          <p:cNvPr id="5" name="TextBox 8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650173" y="2618567"/>
            <a:ext cx="668740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i="1" dirty="0" smtClean="0">
                <a:latin typeface="Arial" panose="020B0604020202020204" pitchFamily="34" charset="0"/>
              </a:rPr>
              <a:t>Научный руководитель </a:t>
            </a:r>
            <a:r>
              <a:rPr lang="ru-RU" altLang="ru-RU" sz="2000" i="1" dirty="0">
                <a:latin typeface="Arial" panose="020B0604020202020204" pitchFamily="34" charset="0"/>
              </a:rPr>
              <a:t>работы:</a:t>
            </a:r>
            <a:endParaRPr lang="ru-RU" altLang="ru-RU" sz="2000" dirty="0">
              <a:latin typeface="Arial" panose="020B0604020202020204" pitchFamily="34" charset="0"/>
            </a:endParaRPr>
          </a:p>
          <a:p>
            <a:r>
              <a:rPr lang="ru-RU" altLang="ru-RU" sz="2000" dirty="0" smtClean="0">
                <a:latin typeface="Arial" panose="020B0604020202020204" pitchFamily="34" charset="0"/>
              </a:rPr>
              <a:t>Семенова В.В., к. п. н., доцент кафедры педагогики дошкольного образования</a:t>
            </a:r>
            <a:endParaRPr lang="ru-RU" altLang="ru-RU" sz="2000" dirty="0">
              <a:latin typeface="Arial" panose="020B0604020202020204" pitchFamily="34" charset="0"/>
            </a:endParaRPr>
          </a:p>
          <a:p>
            <a:r>
              <a:rPr lang="ru-RU" altLang="ru-RU" sz="2000" i="1" dirty="0" smtClean="0">
                <a:latin typeface="Arial" panose="020B0604020202020204" pitchFamily="34" charset="0"/>
              </a:rPr>
              <a:t>Исполнитель:</a:t>
            </a:r>
            <a:endParaRPr lang="ru-RU" altLang="ru-RU" sz="2000" dirty="0">
              <a:latin typeface="Arial" panose="020B0604020202020204" pitchFamily="34" charset="0"/>
            </a:endParaRPr>
          </a:p>
          <a:p>
            <a:r>
              <a:rPr lang="ru-RU" altLang="ru-RU" sz="2000" dirty="0">
                <a:latin typeface="Arial" panose="020B0604020202020204" pitchFamily="34" charset="0"/>
              </a:rPr>
              <a:t>Гасанова П.А., </a:t>
            </a:r>
            <a:r>
              <a:rPr lang="ru-RU" altLang="ru-RU" sz="2000" dirty="0" smtClean="0">
                <a:latin typeface="Arial" panose="020B0604020202020204" pitchFamily="34" charset="0"/>
              </a:rPr>
              <a:t>магистрант кафедры педагогики дошкольного образования, студентка </a:t>
            </a:r>
            <a:r>
              <a:rPr lang="ru-RU" altLang="ru-RU" sz="2000" dirty="0">
                <a:latin typeface="Arial" panose="020B0604020202020204" pitchFamily="34" charset="0"/>
              </a:rPr>
              <a:t>группы Д-ДМ-21.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098" y="6402762"/>
            <a:ext cx="2426418" cy="548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1528646"/>
            <a:ext cx="3671375" cy="2756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90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59312"/>
            <a:ext cx="9296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    </a:t>
            </a:r>
            <a:r>
              <a:rPr lang="ru-RU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Научная </a:t>
            </a:r>
            <a:r>
              <a:rPr lang="ru-RU" sz="3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новизна</a:t>
            </a:r>
            <a:r>
              <a:rPr lang="ru-RU" sz="31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1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2200" b="1" cap="none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Программа по формированию ценностного отношения детей старшего дошкольного возраста к социальному миру</a:t>
            </a:r>
            <a:endParaRPr lang="ru-RU" sz="2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20510"/>
              </p:ext>
            </p:extLst>
          </p:nvPr>
        </p:nvGraphicFramePr>
        <p:xfrm>
          <a:off x="95534" y="1525044"/>
          <a:ext cx="11996382" cy="5225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85133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Уровни </a:t>
            </a:r>
            <a:r>
              <a:rPr lang="ru-RU" sz="2400" dirty="0" err="1">
                <a:latin typeface="Arial Black" panose="020B0A04020102020204" pitchFamily="34" charset="0"/>
              </a:rPr>
              <a:t>сформированности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 smtClean="0">
                <a:latin typeface="Arial Black" panose="020B0A04020102020204" pitchFamily="34" charset="0"/>
              </a:rPr>
              <a:t>компонентов </a:t>
            </a:r>
            <a:r>
              <a:rPr lang="ru-RU" sz="2400" dirty="0">
                <a:latin typeface="Arial Black" panose="020B0A04020102020204" pitchFamily="34" charset="0"/>
              </a:rPr>
              <a:t>ценностного отношения на констатирующем этапе эксперимента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84190" y="1436460"/>
            <a:ext cx="3839571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50" b="1" dirty="0">
                <a:latin typeface="Arial" panose="020B0604020202020204" pitchFamily="34" charset="0"/>
                <a:cs typeface="Arial" panose="020B0604020202020204" pitchFamily="34" charset="0"/>
              </a:rPr>
              <a:t>Выводы: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Количественный и качественный анализ результатов проведенного исследования показал, что большинство (46,6%) дошкольников данной группы имеют </a:t>
            </a:r>
            <a:r>
              <a:rPr lang="ru-RU" sz="1850" i="1" dirty="0">
                <a:latin typeface="Arial" panose="020B0604020202020204" pitchFamily="34" charset="0"/>
                <a:cs typeface="Arial" panose="020B0604020202020204" pitchFamily="34" charset="0"/>
              </a:rPr>
              <a:t>средний уровень </a:t>
            </a:r>
            <a:r>
              <a:rPr lang="ru-RU" sz="185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 ценностного отношения к социальному миру. </a:t>
            </a:r>
          </a:p>
          <a:p>
            <a:r>
              <a:rPr lang="ru-RU" sz="1850" i="1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усвоения наблюдается у 20% группы. </a:t>
            </a:r>
          </a:p>
          <a:p>
            <a:r>
              <a:rPr lang="ru-RU" sz="1850" i="1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выявлен у 33,4% от всех участников исследования. </a:t>
            </a:r>
          </a:p>
          <a:p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Низкий уровень </a:t>
            </a:r>
            <a:r>
              <a:rPr lang="ru-RU" sz="185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5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компонентов </a:t>
            </a:r>
            <a:r>
              <a:rPr lang="ru-RU" sz="1850" dirty="0">
                <a:latin typeface="Arial" panose="020B0604020202020204" pitchFamily="34" charset="0"/>
                <a:cs typeface="Arial" panose="020B0604020202020204" pitchFamily="34" charset="0"/>
              </a:rPr>
              <a:t>ценностного отношения превышал количество детей, имеющих высокий уровень.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09433" y="-1637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436460"/>
            <a:ext cx="6846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216993"/>
              </p:ext>
            </p:extLst>
          </p:nvPr>
        </p:nvGraphicFramePr>
        <p:xfrm>
          <a:off x="-1" y="1436462"/>
          <a:ext cx="8215952" cy="542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иаграмма" r:id="rId3" imgW="5429129" imgH="3038448" progId="MSGraph.Chart.8">
                  <p:embed/>
                </p:oleObj>
              </mc:Choice>
              <mc:Fallback>
                <p:oleObj name="Диаграмма" r:id="rId3" imgW="5429129" imgH="303844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436462"/>
                        <a:ext cx="8215952" cy="542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1887" y="450474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Arial Black" panose="020B0A04020102020204" pitchFamily="34" charset="0"/>
              </a:rPr>
              <a:t>Уровни </a:t>
            </a:r>
            <a:r>
              <a:rPr lang="ru-RU" sz="2700" b="1" dirty="0" err="1">
                <a:latin typeface="Arial Black" panose="020B0A04020102020204" pitchFamily="34" charset="0"/>
              </a:rPr>
              <a:t>сформированности</a:t>
            </a:r>
            <a:r>
              <a:rPr lang="ru-RU" sz="2700" b="1" dirty="0">
                <a:latin typeface="Arial Black" panose="020B0A04020102020204" pitchFamily="34" charset="0"/>
              </a:rPr>
              <a:t> </a:t>
            </a:r>
            <a:r>
              <a:rPr lang="ru-RU" sz="2700" b="1" dirty="0" smtClean="0">
                <a:latin typeface="Arial Black" panose="020B0A04020102020204" pitchFamily="34" charset="0"/>
              </a:rPr>
              <a:t/>
            </a:r>
            <a:br>
              <a:rPr lang="ru-RU" sz="2700" b="1" dirty="0" smtClean="0">
                <a:latin typeface="Arial Black" panose="020B0A04020102020204" pitchFamily="34" charset="0"/>
              </a:rPr>
            </a:br>
            <a:r>
              <a:rPr lang="ru-RU" sz="2700" b="1" dirty="0" smtClean="0">
                <a:latin typeface="Arial Black" panose="020B0A04020102020204" pitchFamily="34" charset="0"/>
              </a:rPr>
              <a:t>компонентов </a:t>
            </a:r>
            <a:r>
              <a:rPr lang="ru-RU" sz="2700" b="1" dirty="0">
                <a:latin typeface="Arial Black" panose="020B0A04020102020204" pitchFamily="34" charset="0"/>
              </a:rPr>
              <a:t>ценностного отношения на контрольном этапе эксперимента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27155"/>
              </p:ext>
            </p:extLst>
          </p:nvPr>
        </p:nvGraphicFramePr>
        <p:xfrm>
          <a:off x="0" y="1473959"/>
          <a:ext cx="8197188" cy="538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98809" y="1743502"/>
            <a:ext cx="40931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детей с высоким уровнем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ценностного отношения увеличилось на 6,7%, со средним увеличилось на 16,1% и сократилось количество детей с низким уровнем на 23,8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Выявлена положительная динамика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усвоении детьми экспериментальной группы представлений о социальном мире и умении использовать их в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0539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995" y="2115501"/>
            <a:ext cx="8610600" cy="12930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027" y="3408529"/>
            <a:ext cx="432853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209456"/>
              </p:ext>
            </p:extLst>
          </p:nvPr>
        </p:nvGraphicFramePr>
        <p:xfrm>
          <a:off x="1" y="1446663"/>
          <a:ext cx="6673754" cy="541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83" y="5601173"/>
            <a:ext cx="808037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102"/>
            <a:ext cx="1336946" cy="88710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0"/>
          <a:stretch/>
        </p:blipFill>
        <p:spPr>
          <a:xfrm>
            <a:off x="402074" y="2027219"/>
            <a:ext cx="1405720" cy="163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87607" y="887104"/>
            <a:ext cx="9676262" cy="92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П р о т и в о р е ч и е м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603" y="194606"/>
            <a:ext cx="7333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Актуальность исследования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обусловлена</a:t>
            </a: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/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0680" y="2508704"/>
            <a:ext cx="263680" cy="26368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83590856"/>
              </p:ext>
            </p:extLst>
          </p:nvPr>
        </p:nvGraphicFramePr>
        <p:xfrm>
          <a:off x="6469038" y="1816206"/>
          <a:ext cx="5722962" cy="504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09598" y="2027219"/>
            <a:ext cx="83227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</a:t>
            </a:r>
            <a:b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Ж</a:t>
            </a:r>
            <a:b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</a:t>
            </a:r>
            <a:b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1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2309"/>
              </p:ext>
            </p:extLst>
          </p:nvPr>
        </p:nvGraphicFramePr>
        <p:xfrm>
          <a:off x="685800" y="668740"/>
          <a:ext cx="10820400" cy="607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81" y="1524427"/>
            <a:ext cx="2662172" cy="177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6" y="4457127"/>
            <a:ext cx="2533801" cy="13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583768"/>
              </p:ext>
            </p:extLst>
          </p:nvPr>
        </p:nvGraphicFramePr>
        <p:xfrm>
          <a:off x="0" y="0"/>
          <a:ext cx="12048699" cy="670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6744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56" y="54592"/>
            <a:ext cx="8610600" cy="873457"/>
          </a:xfrm>
        </p:spPr>
        <p:txBody>
          <a:bodyPr/>
          <a:lstStyle/>
          <a:p>
            <a:pPr algn="ctr"/>
            <a:r>
              <a:rPr lang="ru-RU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Гипотеза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17414"/>
              </p:ext>
            </p:extLst>
          </p:nvPr>
        </p:nvGraphicFramePr>
        <p:xfrm>
          <a:off x="-1" y="1532299"/>
          <a:ext cx="12191999" cy="532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25839" y="781672"/>
            <a:ext cx="9121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формированию компонентов ценностного отношения будет реализовываться через создание педагогических условий: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5732063" y="559558"/>
            <a:ext cx="852987" cy="7772400"/>
          </a:xfrm>
          <a:prstGeom prst="leftBrace">
            <a:avLst>
              <a:gd name="adj1" fmla="val 8333"/>
              <a:gd name="adj2" fmla="val 4939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777104"/>
              </p:ext>
            </p:extLst>
          </p:nvPr>
        </p:nvGraphicFramePr>
        <p:xfrm>
          <a:off x="150125" y="-1"/>
          <a:ext cx="11914496" cy="6701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0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 стрелкой 29"/>
          <p:cNvCxnSpPr>
            <a:stCxn id="8" idx="3"/>
            <a:endCxn id="11" idx="1"/>
          </p:cNvCxnSpPr>
          <p:nvPr/>
        </p:nvCxnSpPr>
        <p:spPr>
          <a:xfrm flipV="1">
            <a:off x="4785297" y="6325131"/>
            <a:ext cx="2412268" cy="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7" idx="6"/>
          </p:cNvCxnSpPr>
          <p:nvPr/>
        </p:nvCxnSpPr>
        <p:spPr>
          <a:xfrm>
            <a:off x="5505377" y="5119438"/>
            <a:ext cx="252028" cy="10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перфолента 56"/>
          <p:cNvSpPr/>
          <p:nvPr/>
        </p:nvSpPr>
        <p:spPr>
          <a:xfrm>
            <a:off x="764274" y="69059"/>
            <a:ext cx="9976513" cy="670301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Модель формирования ценностного отношения дошкольников к социальному миру</a:t>
            </a:r>
            <a:endParaRPr lang="ru-RU" sz="1600" b="1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1544937" y="859603"/>
            <a:ext cx="8928992" cy="5897641"/>
            <a:chOff x="35496" y="238914"/>
            <a:chExt cx="8928992" cy="589764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496" y="670961"/>
              <a:ext cx="648072" cy="50334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/>
                <a:t>КОМПОНЕНТЫ</a:t>
              </a:r>
              <a:endParaRPr lang="ru-RU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16416" y="670960"/>
              <a:ext cx="648072" cy="50334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/>
                <a:t>ПЕДАГОГИЧЕСКИЕ УСЛОВИЯ </a:t>
              </a:r>
              <a:endParaRPr lang="ru-RU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19672" y="238914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36856" y="2924944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19672" y="5272459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88124" y="241332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72200" y="2924944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88124" y="5272395"/>
              <a:ext cx="1656184" cy="8640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674060" y="1587611"/>
              <a:ext cx="1296144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699792" y="3850678"/>
              <a:ext cx="1296144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148064" y="1587611"/>
              <a:ext cx="1296144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108674" y="3861048"/>
              <a:ext cx="1296144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 стрелкой 27"/>
            <p:cNvCxnSpPr>
              <a:stCxn id="6" idx="3"/>
              <a:endCxn id="9" idx="1"/>
            </p:cNvCxnSpPr>
            <p:nvPr/>
          </p:nvCxnSpPr>
          <p:spPr>
            <a:xfrm>
              <a:off x="3275856" y="670962"/>
              <a:ext cx="2412268" cy="24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7" idx="3"/>
              <a:endCxn id="10" idx="1"/>
            </p:cNvCxnSpPr>
            <p:nvPr/>
          </p:nvCxnSpPr>
          <p:spPr>
            <a:xfrm>
              <a:off x="2693040" y="3356992"/>
              <a:ext cx="367916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4247964" y="670961"/>
              <a:ext cx="648072" cy="503348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r>
                <a:rPr lang="ru-RU" b="1" dirty="0"/>
                <a:t>ПОКАЗАТЕЛИ</a:t>
              </a:r>
              <a:endParaRPr lang="ru-RU" b="1" dirty="0"/>
            </a:p>
          </p:txBody>
        </p:sp>
        <p:cxnSp>
          <p:nvCxnSpPr>
            <p:cNvPr id="36" name="Прямая соединительная линия 35"/>
            <p:cNvCxnSpPr>
              <a:stCxn id="16" idx="6"/>
            </p:cNvCxnSpPr>
            <p:nvPr/>
          </p:nvCxnSpPr>
          <p:spPr>
            <a:xfrm>
              <a:off x="3970204" y="2235683"/>
              <a:ext cx="2777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18" idx="2"/>
            </p:cNvCxnSpPr>
            <p:nvPr/>
          </p:nvCxnSpPr>
          <p:spPr>
            <a:xfrm flipH="1">
              <a:off x="4896036" y="2235683"/>
              <a:ext cx="252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endCxn id="19" idx="2"/>
            </p:cNvCxnSpPr>
            <p:nvPr/>
          </p:nvCxnSpPr>
          <p:spPr>
            <a:xfrm>
              <a:off x="4860032" y="4509120"/>
              <a:ext cx="2486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4" idx="3"/>
              <a:endCxn id="6" idx="1"/>
            </p:cNvCxnSpPr>
            <p:nvPr/>
          </p:nvCxnSpPr>
          <p:spPr>
            <a:xfrm flipV="1">
              <a:off x="683568" y="670962"/>
              <a:ext cx="936104" cy="25167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4" idx="3"/>
              <a:endCxn id="7" idx="1"/>
            </p:cNvCxnSpPr>
            <p:nvPr/>
          </p:nvCxnSpPr>
          <p:spPr>
            <a:xfrm>
              <a:off x="683568" y="3187702"/>
              <a:ext cx="353288" cy="169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4" idx="3"/>
              <a:endCxn id="8" idx="1"/>
            </p:cNvCxnSpPr>
            <p:nvPr/>
          </p:nvCxnSpPr>
          <p:spPr>
            <a:xfrm>
              <a:off x="683568" y="3187702"/>
              <a:ext cx="936104" cy="2516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5" idx="1"/>
              <a:endCxn id="9" idx="3"/>
            </p:cNvCxnSpPr>
            <p:nvPr/>
          </p:nvCxnSpPr>
          <p:spPr>
            <a:xfrm flipH="1" flipV="1">
              <a:off x="7344308" y="673380"/>
              <a:ext cx="972108" cy="2514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5" idx="1"/>
              <a:endCxn id="10" idx="3"/>
            </p:cNvCxnSpPr>
            <p:nvPr/>
          </p:nvCxnSpPr>
          <p:spPr>
            <a:xfrm flipH="1">
              <a:off x="8028384" y="3187701"/>
              <a:ext cx="288032" cy="169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5" idx="1"/>
              <a:endCxn id="11" idx="3"/>
            </p:cNvCxnSpPr>
            <p:nvPr/>
          </p:nvCxnSpPr>
          <p:spPr>
            <a:xfrm flipH="1">
              <a:off x="7344308" y="3187701"/>
              <a:ext cx="972108" cy="2516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638056" y="1924990"/>
              <a:ext cx="13681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Отношение к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самому себе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48064" y="1919154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Отношение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взрослому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80097" y="4151402"/>
              <a:ext cx="13681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Отношение к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сверстнику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86007" y="4070102"/>
              <a:ext cx="136815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Отношение к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явлениям общественной жизни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52220" y="3064604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Игровая деятельность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23418" y="250194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Художественно-эстетическая деятельность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88124" y="5492547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Театрализованная деятельность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7604" y="3070285"/>
              <a:ext cx="1764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Информационно-</a:t>
              </a:r>
            </a:p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огнитивный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54966" y="377031"/>
              <a:ext cx="1620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Эмоционально-мотивационный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1670" y="5398542"/>
              <a:ext cx="1620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Поведенческо-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деятельностный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6073" y="1778239"/>
            <a:ext cx="69762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ru-RU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  <a:endParaRPr lang="ru-RU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3234" y="-60001"/>
            <a:ext cx="69762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Ч</a:t>
            </a:r>
          </a:p>
          <a:p>
            <a:pPr algn="ctr"/>
            <a:r>
              <a:rPr lang="ru-RU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</a:t>
            </a:r>
          </a:p>
          <a:p>
            <a:pPr algn="ctr"/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1975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8700" y="163773"/>
            <a:ext cx="8610600" cy="1241947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Научная новизна</a:t>
            </a:r>
            <a:r>
              <a:rPr lang="ru-RU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2800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Диагностические процедуры</a:t>
            </a:r>
            <a:endParaRPr lang="ru-RU" sz="2800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845"/>
              </p:ext>
            </p:extLst>
          </p:nvPr>
        </p:nvGraphicFramePr>
        <p:xfrm>
          <a:off x="-1" y="1532299"/>
          <a:ext cx="12191999" cy="532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3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59312"/>
            <a:ext cx="9296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    </a:t>
            </a:r>
            <a:r>
              <a:rPr lang="ru-RU" sz="3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Научная </a:t>
            </a:r>
            <a:r>
              <a:rPr lang="ru-RU" sz="3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новизна</a:t>
            </a:r>
            <a:r>
              <a:rPr lang="ru-RU" sz="31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1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2200" b="1" cap="none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Программа по формированию ценностного отношения детей старшего дошкольного возраста к социальному миру</a:t>
            </a:r>
            <a:endParaRPr lang="ru-RU" sz="2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182443"/>
              </p:ext>
            </p:extLst>
          </p:nvPr>
        </p:nvGraphicFramePr>
        <p:xfrm>
          <a:off x="245660" y="1061022"/>
          <a:ext cx="3630304" cy="359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1269627"/>
              </p:ext>
            </p:extLst>
          </p:nvPr>
        </p:nvGraphicFramePr>
        <p:xfrm>
          <a:off x="4064000" y="1446662"/>
          <a:ext cx="8128000" cy="526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88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239</TotalTime>
  <Words>787</Words>
  <Application>Microsoft Office PowerPoint</Application>
  <PresentationFormat>Широкоэкранный</PresentationFormat>
  <Paragraphs>107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Times New Roman</vt:lpstr>
      <vt:lpstr>След самолета</vt:lpstr>
      <vt:lpstr>Диаграмма Microsoft Graph</vt:lpstr>
      <vt:lpstr>Формирование ценностного отношения детей старшего дошкольного возраста к социальному миру </vt:lpstr>
      <vt:lpstr>Презентация PowerPoint</vt:lpstr>
      <vt:lpstr>Презентация PowerPoint</vt:lpstr>
      <vt:lpstr>Презентация PowerPoint</vt:lpstr>
      <vt:lpstr>Гипотеза</vt:lpstr>
      <vt:lpstr>Презентация PowerPoint</vt:lpstr>
      <vt:lpstr>Презентация PowerPoint</vt:lpstr>
      <vt:lpstr>Научная новизна Диагностические процедуры</vt:lpstr>
      <vt:lpstr>                  Научная новизна Программа по формированию ценностного отношения детей старшего дошкольного возраста к социальному миру</vt:lpstr>
      <vt:lpstr>                  Научная новизна Программа по формированию ценностного отношения детей старшего дошкольного возраста к социальному миру</vt:lpstr>
      <vt:lpstr>Уровни сформированности  компонентов ценностного отношения на констатирующем этапе эксперимента </vt:lpstr>
      <vt:lpstr>Уровни сформированности  компонентов ценностного отношения на контрольном этапе эксперимента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Патя</dc:creator>
  <cp:lastModifiedBy>Патя</cp:lastModifiedBy>
  <cp:revision>31</cp:revision>
  <dcterms:created xsi:type="dcterms:W3CDTF">2016-03-07T10:02:51Z</dcterms:created>
  <dcterms:modified xsi:type="dcterms:W3CDTF">2016-03-07T19:54:38Z</dcterms:modified>
</cp:coreProperties>
</file>