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9" r:id="rId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19.03.2017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808312"/>
          </a:xfrm>
        </p:spPr>
        <p:txBody>
          <a:bodyPr>
            <a:noAutofit/>
          </a:bodyPr>
          <a:lstStyle/>
          <a:p>
            <a:r>
              <a:rPr lang="ru-RU" sz="3200" b="1" dirty="0"/>
              <a:t>Разработка и применение ресурсов электронной информационно-образовательной среды в профессиональной деятельности преподавателя вуза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776864" cy="259228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Алексей Николаевич, ВГСПУ</a:t>
            </a:r>
          </a:p>
          <a:p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16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марта 201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</a:t>
            </a: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План занятий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5184576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Занятие 1 – </a:t>
            </a:r>
            <a:r>
              <a:rPr lang="en-US" b="1" dirty="0"/>
              <a:t>16 </a:t>
            </a:r>
            <a:r>
              <a:rPr lang="ru-RU" b="1" dirty="0"/>
              <a:t>марта (4 часа)</a:t>
            </a:r>
          </a:p>
          <a:p>
            <a:pPr lvl="1"/>
            <a:r>
              <a:rPr lang="ru-RU" sz="2200" dirty="0"/>
              <a:t>Обзор ресурсов информационной образовательной среды университета </a:t>
            </a:r>
            <a:endParaRPr lang="en-US" sz="2200" dirty="0"/>
          </a:p>
          <a:p>
            <a:pPr lvl="1"/>
            <a:r>
              <a:rPr lang="ru-RU" sz="2200" dirty="0"/>
              <a:t>Образовательный портал ВГСПУ</a:t>
            </a:r>
          </a:p>
          <a:p>
            <a:r>
              <a:rPr lang="ru-RU" b="1" dirty="0"/>
              <a:t>Занятие 2 –</a:t>
            </a:r>
            <a:r>
              <a:rPr lang="en-US" b="1" dirty="0"/>
              <a:t> 23</a:t>
            </a:r>
            <a:r>
              <a:rPr lang="ru-RU" b="1" dirty="0"/>
              <a:t> марта (4 часа)</a:t>
            </a:r>
          </a:p>
          <a:p>
            <a:pPr lvl="1"/>
            <a:r>
              <a:rPr lang="ru-RU" sz="2200" dirty="0"/>
              <a:t>Портал учебной документации ВГСПУ</a:t>
            </a:r>
          </a:p>
          <a:p>
            <a:r>
              <a:rPr lang="ru-RU" b="1" dirty="0"/>
              <a:t>Занятие 3 – </a:t>
            </a:r>
            <a:r>
              <a:rPr lang="en-US" b="1" dirty="0"/>
              <a:t>30</a:t>
            </a:r>
            <a:r>
              <a:rPr lang="ru-RU" b="1" dirty="0"/>
              <a:t> марта (4 часа)</a:t>
            </a:r>
          </a:p>
          <a:p>
            <a:pPr lvl="1"/>
            <a:r>
              <a:rPr lang="ru-RU" sz="2200" dirty="0"/>
              <a:t>Портал электронного обучения ВГСПУ</a:t>
            </a:r>
          </a:p>
          <a:p>
            <a:r>
              <a:rPr lang="ru-RU" b="1" dirty="0"/>
              <a:t>Занятие 4 – 6</a:t>
            </a:r>
            <a:r>
              <a:rPr lang="en-US" b="1" dirty="0"/>
              <a:t> </a:t>
            </a:r>
            <a:r>
              <a:rPr lang="ru-RU" b="1" dirty="0"/>
              <a:t>апреля (4 часа)</a:t>
            </a:r>
          </a:p>
          <a:p>
            <a:pPr lvl="1"/>
            <a:r>
              <a:rPr lang="ru-RU" sz="2200" dirty="0"/>
              <a:t>Системные и офисные приложения для преподавателя вуза. </a:t>
            </a:r>
          </a:p>
          <a:p>
            <a:pPr lvl="1"/>
            <a:r>
              <a:rPr lang="ru-RU" sz="2200" dirty="0"/>
              <a:t>Использование сервисов Интернета</a:t>
            </a:r>
          </a:p>
          <a:p>
            <a:r>
              <a:rPr lang="ru-RU" b="1" dirty="0"/>
              <a:t>Занятие 5 </a:t>
            </a:r>
            <a:r>
              <a:rPr lang="ru-RU" b="1"/>
              <a:t>– 13 </a:t>
            </a:r>
            <a:r>
              <a:rPr lang="ru-RU" b="1" dirty="0"/>
              <a:t>апреля (2 часа)</a:t>
            </a:r>
          </a:p>
          <a:p>
            <a:pPr lvl="1"/>
            <a:r>
              <a:rPr lang="ru-RU" dirty="0"/>
              <a:t>Подведение итогов курса</a:t>
            </a:r>
          </a:p>
          <a:p>
            <a:pPr lvl="1"/>
            <a:r>
              <a:rPr lang="ru-RU" dirty="0"/>
              <a:t>Зачет</a:t>
            </a:r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Расписание занятий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393304"/>
            <a:ext cx="7620000" cy="49880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/>
              <a:t>Две группы:</a:t>
            </a:r>
          </a:p>
          <a:p>
            <a:r>
              <a:rPr lang="ru-RU" sz="2800" dirty="0"/>
              <a:t>9:40-13:00</a:t>
            </a:r>
          </a:p>
          <a:p>
            <a:r>
              <a:rPr lang="ru-RU" sz="2800" dirty="0"/>
              <a:t>13:10-16:20</a:t>
            </a:r>
          </a:p>
          <a:p>
            <a:endParaRPr lang="ru-RU" sz="2800" dirty="0"/>
          </a:p>
          <a:p>
            <a:pPr marL="114300" indent="0">
              <a:buNone/>
            </a:pPr>
            <a:r>
              <a:rPr lang="ru-RU" sz="2800" b="1" dirty="0"/>
              <a:t>Аудитория:</a:t>
            </a:r>
          </a:p>
          <a:p>
            <a:r>
              <a:rPr lang="ru-RU" sz="2800" dirty="0"/>
              <a:t>1301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41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603</TotalTime>
  <Words>118</Words>
  <Application>Microsoft Office PowerPoint</Application>
  <PresentationFormat>Экран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Соседство</vt:lpstr>
      <vt:lpstr>Разработка и применение ресурсов электронной информационно-образовательной среды в профессиональной деятельности преподавателя вуза</vt:lpstr>
      <vt:lpstr>План занятий</vt:lpstr>
      <vt:lpstr>Расписание занятий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Алексей Сергеев</cp:lastModifiedBy>
  <cp:revision>89</cp:revision>
  <cp:lastPrinted>2013-04-02T19:02:37Z</cp:lastPrinted>
  <dcterms:created xsi:type="dcterms:W3CDTF">2012-12-20T06:25:13Z</dcterms:created>
  <dcterms:modified xsi:type="dcterms:W3CDTF">2017-03-19T08:34:11Z</dcterms:modified>
</cp:coreProperties>
</file>