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7EE1D-5BFA-4F93-ACF5-43E1D2AD6D8A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B139-634A-4903-953E-FADB36BA0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0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BCBBD-A607-403C-A88C-831E9A4424C6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9462-30AA-43D2-9094-48054FD2D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72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5E1B98-4179-4CFB-A810-4FC7B58843DE}" type="datetimeFigureOut">
              <a:rPr lang="ru-RU" smtClean="0"/>
              <a:t>05.04.2016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office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200800" cy="2664296"/>
          </a:xfrm>
        </p:spPr>
        <p:txBody>
          <a:bodyPr>
            <a:noAutofit/>
          </a:bodyPr>
          <a:lstStyle/>
          <a:p>
            <a:r>
              <a:rPr lang="ru-RU" sz="3600" b="1" dirty="0"/>
              <a:t>Офисные приложения для педагога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581128"/>
            <a:ext cx="7776864" cy="187220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Курсы повышения квалификации</a:t>
            </a:r>
          </a:p>
          <a:p>
            <a:endParaRPr lang="ru-RU" sz="1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Сергеев Алексей Николаевич, ВГСПУ</a:t>
            </a:r>
          </a:p>
          <a:p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6 апреля 201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г.</a:t>
            </a:r>
          </a:p>
        </p:txBody>
      </p:sp>
    </p:spTree>
    <p:extLst>
      <p:ext uri="{BB962C8B-B14F-4D97-AF65-F5344CB8AC3E}">
        <p14:creationId xmlns:p14="http://schemas.microsoft.com/office/powerpoint/2010/main" val="3692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Лицензирование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/>
              <a:t>Версии для дома и бизнеса</a:t>
            </a:r>
          </a:p>
          <a:p>
            <a:r>
              <a:rPr lang="ru-RU" sz="4400" dirty="0"/>
              <a:t>Особые решения для образования</a:t>
            </a:r>
          </a:p>
          <a:p>
            <a:r>
              <a:rPr lang="ru-RU" sz="4400" dirty="0"/>
              <a:t>Подписка (</a:t>
            </a:r>
            <a:r>
              <a:rPr lang="en-US" sz="4400" dirty="0"/>
              <a:t>Office 365)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30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Онлайн-версия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hlinkClick r:id="rId2"/>
              </a:rPr>
              <a:t>http://office.com</a:t>
            </a:r>
            <a:endParaRPr lang="ru-RU" sz="4000" dirty="0"/>
          </a:p>
          <a:p>
            <a:endParaRPr lang="ru-RU" sz="4000" dirty="0"/>
          </a:p>
          <a:p>
            <a:r>
              <a:rPr lang="ru-RU" sz="4000" dirty="0"/>
              <a:t>бесплатно</a:t>
            </a:r>
          </a:p>
        </p:txBody>
      </p:sp>
    </p:spTree>
    <p:extLst>
      <p:ext uri="{BB962C8B-B14F-4D97-AF65-F5344CB8AC3E}">
        <p14:creationId xmlns:p14="http://schemas.microsoft.com/office/powerpoint/2010/main" val="162342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Альтернативы </a:t>
            </a:r>
            <a:r>
              <a:rPr lang="en-US" dirty="0"/>
              <a:t>MS Office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OpenOffice</a:t>
            </a:r>
            <a:endParaRPr lang="ru-RU" sz="4400" dirty="0"/>
          </a:p>
          <a:p>
            <a:r>
              <a:rPr lang="en-US" sz="4400" dirty="0"/>
              <a:t>WordPad</a:t>
            </a:r>
          </a:p>
          <a:p>
            <a:r>
              <a:rPr lang="ru-RU" sz="4400" dirty="0"/>
              <a:t>Документы </a:t>
            </a:r>
            <a:r>
              <a:rPr lang="en-US" sz="4400" dirty="0"/>
              <a:t>Google (</a:t>
            </a:r>
            <a:r>
              <a:rPr lang="ru-RU" sz="4400" dirty="0"/>
              <a:t>онлайн</a:t>
            </a:r>
            <a:r>
              <a:rPr lang="en-US" sz="4400" dirty="0"/>
              <a:t>)</a:t>
            </a:r>
          </a:p>
          <a:p>
            <a:pPr marL="114300" indent="0">
              <a:buNone/>
            </a:pPr>
            <a:endParaRPr lang="en-US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90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Microsoft Office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Word</a:t>
            </a:r>
          </a:p>
          <a:p>
            <a:r>
              <a:rPr lang="en-US" sz="3200" dirty="0"/>
              <a:t>Excel</a:t>
            </a:r>
          </a:p>
          <a:p>
            <a:r>
              <a:rPr lang="en-US" sz="3200" dirty="0"/>
              <a:t>Power Point</a:t>
            </a:r>
          </a:p>
          <a:p>
            <a:r>
              <a:rPr lang="en-US" sz="3200" dirty="0"/>
              <a:t>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856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Версии </a:t>
            </a:r>
            <a:r>
              <a:rPr lang="en-US" dirty="0"/>
              <a:t>MS Office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…</a:t>
            </a:r>
          </a:p>
          <a:p>
            <a:r>
              <a:rPr lang="ru-RU" sz="3200" dirty="0"/>
              <a:t>2003</a:t>
            </a:r>
          </a:p>
          <a:p>
            <a:r>
              <a:rPr lang="ru-RU" sz="3200" dirty="0"/>
              <a:t>2007</a:t>
            </a:r>
          </a:p>
          <a:p>
            <a:r>
              <a:rPr lang="ru-RU" sz="3200" dirty="0"/>
              <a:t>2010</a:t>
            </a:r>
          </a:p>
          <a:p>
            <a:r>
              <a:rPr lang="ru-RU" sz="3200" dirty="0"/>
              <a:t>2013</a:t>
            </a:r>
          </a:p>
          <a:p>
            <a:r>
              <a:rPr lang="ru-RU" sz="3200" dirty="0"/>
              <a:t>2016</a:t>
            </a:r>
            <a:endParaRPr lang="en-US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340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2003</a:t>
            </a:r>
            <a:endParaRPr lang="ru-RU" dirty="0"/>
          </a:p>
        </p:txBody>
      </p:sp>
      <p:pic>
        <p:nvPicPr>
          <p:cNvPr id="4098" name="Picture 2" descr="http://s3.amazonaws.com/magoo/ABAAABuUMAF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7"/>
            <a:ext cx="7465640" cy="5408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02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2007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716" y="1556792"/>
            <a:ext cx="7465640" cy="468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73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2010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7605428" cy="4645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3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2013</a:t>
            </a:r>
            <a:endParaRPr lang="ru-RU" dirty="0"/>
          </a:p>
        </p:txBody>
      </p:sp>
      <p:pic>
        <p:nvPicPr>
          <p:cNvPr id="5122" name="Picture 2" descr="http://imagenes.es.sftcdn.net/es/scrn/6653000/6653654/microsoft-word-2013-13-700x4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16" y="1417638"/>
            <a:ext cx="7427168" cy="476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87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509" y="1556792"/>
            <a:ext cx="7784340" cy="484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66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Форматы файлов </a:t>
            </a:r>
            <a:r>
              <a:rPr lang="en-US" dirty="0"/>
              <a:t>MS Office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doc, </a:t>
            </a:r>
            <a:r>
              <a:rPr lang="en-US" sz="4400" dirty="0" err="1"/>
              <a:t>xls</a:t>
            </a:r>
            <a:r>
              <a:rPr lang="en-US" sz="4400" dirty="0"/>
              <a:t>, </a:t>
            </a:r>
            <a:r>
              <a:rPr lang="en-US" sz="4400" dirty="0" err="1"/>
              <a:t>ppt</a:t>
            </a:r>
            <a:r>
              <a:rPr lang="en-US" sz="4400" dirty="0"/>
              <a:t> – (</a:t>
            </a:r>
            <a:r>
              <a:rPr lang="ru-RU" sz="4400" dirty="0"/>
              <a:t>97</a:t>
            </a:r>
            <a:r>
              <a:rPr lang="en-US" sz="4400" dirty="0"/>
              <a:t>-</a:t>
            </a:r>
            <a:r>
              <a:rPr lang="ru-RU" sz="4400" dirty="0"/>
              <a:t>2003</a:t>
            </a:r>
            <a:r>
              <a:rPr lang="en-US" sz="4400" dirty="0"/>
              <a:t>)</a:t>
            </a:r>
            <a:endParaRPr lang="ru-RU" sz="4400" dirty="0"/>
          </a:p>
          <a:p>
            <a:r>
              <a:rPr lang="en-US" sz="4400" dirty="0" err="1"/>
              <a:t>docx</a:t>
            </a:r>
            <a:r>
              <a:rPr lang="en-US" sz="4400" dirty="0"/>
              <a:t>, </a:t>
            </a:r>
            <a:r>
              <a:rPr lang="en-US" sz="4400" dirty="0" err="1"/>
              <a:t>xlsx</a:t>
            </a:r>
            <a:r>
              <a:rPr lang="en-US" sz="4400" dirty="0"/>
              <a:t>, </a:t>
            </a:r>
            <a:r>
              <a:rPr lang="en-US" sz="4400" dirty="0" err="1"/>
              <a:t>pptx</a:t>
            </a:r>
            <a:endParaRPr lang="en-US" sz="4400" dirty="0"/>
          </a:p>
          <a:p>
            <a:endParaRPr lang="en-US" sz="4400" dirty="0"/>
          </a:p>
          <a:p>
            <a:r>
              <a:rPr lang="en-US" sz="4400" dirty="0"/>
              <a:t>pdf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470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559</TotalTime>
  <Words>91</Words>
  <Application>Microsoft Office PowerPoint</Application>
  <PresentationFormat>Экран (4:3)</PresentationFormat>
  <Paragraphs>41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</vt:lpstr>
      <vt:lpstr>Соседство</vt:lpstr>
      <vt:lpstr>Офисные приложения для педагога</vt:lpstr>
      <vt:lpstr>Microsoft Office</vt:lpstr>
      <vt:lpstr>Версии MS Office</vt:lpstr>
      <vt:lpstr>2003</vt:lpstr>
      <vt:lpstr>2007</vt:lpstr>
      <vt:lpstr>2010</vt:lpstr>
      <vt:lpstr>2013</vt:lpstr>
      <vt:lpstr>2016</vt:lpstr>
      <vt:lpstr>Форматы файлов MS Office</vt:lpstr>
      <vt:lpstr>Лицензирование</vt:lpstr>
      <vt:lpstr>Онлайн-версия</vt:lpstr>
      <vt:lpstr>Альтернативы MS Office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возможности Интернета в контексте реализации идей непрерывного образования</dc:title>
  <dc:creator>Сергеев Алексей Николаевич</dc:creator>
  <cp:lastModifiedBy>Alexey</cp:lastModifiedBy>
  <cp:revision>92</cp:revision>
  <cp:lastPrinted>2013-04-02T19:02:37Z</cp:lastPrinted>
  <dcterms:created xsi:type="dcterms:W3CDTF">2012-12-20T06:25:13Z</dcterms:created>
  <dcterms:modified xsi:type="dcterms:W3CDTF">2016-04-05T19:35:06Z</dcterms:modified>
</cp:coreProperties>
</file>