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4" r:id="rId8"/>
    <p:sldId id="263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5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FC82C-FE52-41FB-961C-A6BB9CA61E5D}" type="doc">
      <dgm:prSet loTypeId="urn:microsoft.com/office/officeart/2005/8/layout/hProcess7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417B3F-151F-4D85-B25F-F1F91727A001}">
      <dgm:prSet phldrT="[Текст]"/>
      <dgm:spPr/>
      <dgm:t>
        <a:bodyPr/>
        <a:lstStyle/>
        <a:p>
          <a:endParaRPr lang="ru-RU" dirty="0"/>
        </a:p>
      </dgm:t>
    </dgm:pt>
    <dgm:pt modelId="{0192A7C6-45F6-40AE-AD11-9C94E3C8988A}" type="parTrans" cxnId="{C9ECE280-5721-40C3-A167-7FB290F905F6}">
      <dgm:prSet/>
      <dgm:spPr/>
      <dgm:t>
        <a:bodyPr/>
        <a:lstStyle/>
        <a:p>
          <a:endParaRPr lang="ru-RU"/>
        </a:p>
      </dgm:t>
    </dgm:pt>
    <dgm:pt modelId="{FE430BD4-4D7C-443D-BB46-47B004934682}" type="sibTrans" cxnId="{C9ECE280-5721-40C3-A167-7FB290F905F6}">
      <dgm:prSet/>
      <dgm:spPr/>
      <dgm:t>
        <a:bodyPr/>
        <a:lstStyle/>
        <a:p>
          <a:endParaRPr lang="ru-RU"/>
        </a:p>
      </dgm:t>
    </dgm:pt>
    <dgm:pt modelId="{E6A70FC0-A4E8-4CA8-B4C2-6A3EB057607F}">
      <dgm:prSet phldrT="[Текст]" custT="1"/>
      <dgm:spPr/>
      <dgm:t>
        <a:bodyPr/>
        <a:lstStyle/>
        <a:p>
          <a:r>
            <a:rPr lang="ru-RU" sz="2400" dirty="0" smtClean="0"/>
            <a:t>По ведущим субъектам образования</a:t>
          </a:r>
          <a:r>
            <a:rPr lang="ru-RU" sz="3200" dirty="0" smtClean="0"/>
            <a:t>: </a:t>
          </a:r>
        </a:p>
        <a:p>
          <a:endParaRPr lang="ru-RU" sz="2000" dirty="0" smtClean="0"/>
        </a:p>
        <a:p>
          <a:r>
            <a:rPr lang="ru-RU" sz="2000" dirty="0" smtClean="0"/>
            <a:t>-</a:t>
          </a:r>
          <a:r>
            <a:rPr lang="ru-RU" sz="2000" dirty="0" err="1" smtClean="0"/>
            <a:t>Портфолио</a:t>
          </a:r>
          <a:r>
            <a:rPr lang="ru-RU" sz="2000" dirty="0" smtClean="0"/>
            <a:t> ученика</a:t>
          </a:r>
          <a:endParaRPr lang="ru-RU" sz="2000" dirty="0"/>
        </a:p>
      </dgm:t>
    </dgm:pt>
    <dgm:pt modelId="{1AF10F41-11EC-414D-BA95-A22E76810938}" type="parTrans" cxnId="{DDB1B7F4-216B-4193-9BE9-796BC92070EB}">
      <dgm:prSet/>
      <dgm:spPr/>
      <dgm:t>
        <a:bodyPr/>
        <a:lstStyle/>
        <a:p>
          <a:endParaRPr lang="ru-RU"/>
        </a:p>
      </dgm:t>
    </dgm:pt>
    <dgm:pt modelId="{44828361-95BF-4591-B928-C8F6981AF0D4}" type="sibTrans" cxnId="{DDB1B7F4-216B-4193-9BE9-796BC92070EB}">
      <dgm:prSet/>
      <dgm:spPr/>
      <dgm:t>
        <a:bodyPr/>
        <a:lstStyle/>
        <a:p>
          <a:endParaRPr lang="ru-RU"/>
        </a:p>
      </dgm:t>
    </dgm:pt>
    <dgm:pt modelId="{7A8E84B6-8874-4EA6-AC1B-C1C904275271}">
      <dgm:prSet phldrT="[Текст]" custT="1"/>
      <dgm:spPr/>
      <dgm:t>
        <a:bodyPr/>
        <a:lstStyle/>
        <a:p>
          <a:r>
            <a:rPr lang="ru-RU" sz="2000" dirty="0" smtClean="0"/>
            <a:t>-</a:t>
          </a:r>
          <a:r>
            <a:rPr lang="ru-RU" sz="2000" dirty="0" err="1" smtClean="0"/>
            <a:t>Портфолио</a:t>
          </a:r>
          <a:r>
            <a:rPr lang="ru-RU" sz="2000" dirty="0" smtClean="0"/>
            <a:t> учителя</a:t>
          </a:r>
          <a:endParaRPr lang="ru-RU" sz="2000" dirty="0"/>
        </a:p>
      </dgm:t>
    </dgm:pt>
    <dgm:pt modelId="{2EF94187-55D5-4544-B9AE-F89CAA599BD6}" type="parTrans" cxnId="{4817B319-FFAB-4FC3-BDF8-F461AC63B2E4}">
      <dgm:prSet/>
      <dgm:spPr/>
      <dgm:t>
        <a:bodyPr/>
        <a:lstStyle/>
        <a:p>
          <a:endParaRPr lang="ru-RU"/>
        </a:p>
      </dgm:t>
    </dgm:pt>
    <dgm:pt modelId="{A49AA272-E09F-4F02-ADA5-D7243A3C3F62}" type="sibTrans" cxnId="{4817B319-FFAB-4FC3-BDF8-F461AC63B2E4}">
      <dgm:prSet/>
      <dgm:spPr/>
      <dgm:t>
        <a:bodyPr/>
        <a:lstStyle/>
        <a:p>
          <a:endParaRPr lang="ru-RU"/>
        </a:p>
      </dgm:t>
    </dgm:pt>
    <dgm:pt modelId="{A77486FF-31DC-450A-8058-4BC847254C7B}">
      <dgm:prSet phldrT="[Текст]"/>
      <dgm:spPr/>
      <dgm:t>
        <a:bodyPr/>
        <a:lstStyle/>
        <a:p>
          <a:endParaRPr lang="ru-RU" dirty="0"/>
        </a:p>
      </dgm:t>
    </dgm:pt>
    <dgm:pt modelId="{11D9DF96-C10F-47E7-9777-0F8E42285388}" type="parTrans" cxnId="{9D885F16-E48B-4E4F-A2E0-9EA89FDB0753}">
      <dgm:prSet/>
      <dgm:spPr/>
      <dgm:t>
        <a:bodyPr/>
        <a:lstStyle/>
        <a:p>
          <a:endParaRPr lang="ru-RU"/>
        </a:p>
      </dgm:t>
    </dgm:pt>
    <dgm:pt modelId="{D5410444-EB99-4AF2-B05E-821255065536}" type="sibTrans" cxnId="{9D885F16-E48B-4E4F-A2E0-9EA89FDB0753}">
      <dgm:prSet/>
      <dgm:spPr/>
      <dgm:t>
        <a:bodyPr/>
        <a:lstStyle/>
        <a:p>
          <a:endParaRPr lang="ru-RU"/>
        </a:p>
      </dgm:t>
    </dgm:pt>
    <dgm:pt modelId="{A022FAC8-7912-43F3-B3C9-FA0F03FA0BC8}">
      <dgm:prSet phldrT="[Текст]" custT="1"/>
      <dgm:spPr/>
      <dgm:t>
        <a:bodyPr/>
        <a:lstStyle/>
        <a:p>
          <a:r>
            <a:rPr lang="ru-RU" sz="2400" b="0" i="0" dirty="0" smtClean="0"/>
            <a:t>По видам деятельности каждого субъекта:</a:t>
          </a:r>
        </a:p>
        <a:p>
          <a:endParaRPr lang="ru-RU" sz="1600" b="0" i="0" dirty="0" smtClean="0"/>
        </a:p>
        <a:p>
          <a:r>
            <a:rPr lang="ru-RU" sz="1800" b="0" i="0" dirty="0" smtClean="0"/>
            <a:t>-</a:t>
          </a:r>
          <a:r>
            <a:rPr lang="ru-RU" sz="1800" b="0" i="0" dirty="0" err="1" smtClean="0"/>
            <a:t>Портфолио</a:t>
          </a:r>
          <a:r>
            <a:rPr lang="ru-RU" sz="1800" b="0" i="0" dirty="0" smtClean="0"/>
            <a:t> ученика с конкретной профильной направленностью</a:t>
          </a:r>
          <a:endParaRPr lang="ru-RU" sz="1800" dirty="0"/>
        </a:p>
      </dgm:t>
    </dgm:pt>
    <dgm:pt modelId="{DC464EBE-FB43-424D-A91E-0605860E2680}" type="parTrans" cxnId="{7AA315E7-F44F-4E4C-B65B-238ED1CC63CD}">
      <dgm:prSet/>
      <dgm:spPr/>
      <dgm:t>
        <a:bodyPr/>
        <a:lstStyle/>
        <a:p>
          <a:endParaRPr lang="ru-RU"/>
        </a:p>
      </dgm:t>
    </dgm:pt>
    <dgm:pt modelId="{01FB844C-8E62-4CBC-A806-BEAFE9258B07}" type="sibTrans" cxnId="{7AA315E7-F44F-4E4C-B65B-238ED1CC63CD}">
      <dgm:prSet/>
      <dgm:spPr/>
      <dgm:t>
        <a:bodyPr/>
        <a:lstStyle/>
        <a:p>
          <a:endParaRPr lang="ru-RU"/>
        </a:p>
      </dgm:t>
    </dgm:pt>
    <dgm:pt modelId="{F997D5BF-8463-4012-A253-C7176139272A}">
      <dgm:prSet phldrT="[Текст]" custT="1"/>
      <dgm:spPr/>
      <dgm:t>
        <a:bodyPr/>
        <a:lstStyle/>
        <a:p>
          <a:r>
            <a:rPr lang="ru-RU" sz="1800" b="0" i="0" dirty="0" smtClean="0"/>
            <a:t>-</a:t>
          </a:r>
          <a:r>
            <a:rPr lang="ru-RU" sz="1800" b="0" i="0" dirty="0" err="1" smtClean="0"/>
            <a:t>Портфолио</a:t>
          </a:r>
          <a:r>
            <a:rPr lang="ru-RU" sz="1800" b="0" i="0" dirty="0" smtClean="0"/>
            <a:t> учителя-предметника с конкретной предметной направленностью</a:t>
          </a:r>
          <a:endParaRPr lang="ru-RU" sz="1800" dirty="0"/>
        </a:p>
      </dgm:t>
    </dgm:pt>
    <dgm:pt modelId="{E3991976-FA13-4FD8-8A15-9360D27F251A}" type="parTrans" cxnId="{143D8E1D-9059-4137-830D-ACBB6B0A3D8C}">
      <dgm:prSet/>
      <dgm:spPr/>
      <dgm:t>
        <a:bodyPr/>
        <a:lstStyle/>
        <a:p>
          <a:endParaRPr lang="ru-RU"/>
        </a:p>
      </dgm:t>
    </dgm:pt>
    <dgm:pt modelId="{D6A6A92E-B147-4BCE-9120-1A734F1782EA}" type="sibTrans" cxnId="{143D8E1D-9059-4137-830D-ACBB6B0A3D8C}">
      <dgm:prSet/>
      <dgm:spPr/>
      <dgm:t>
        <a:bodyPr/>
        <a:lstStyle/>
        <a:p>
          <a:endParaRPr lang="ru-RU"/>
        </a:p>
      </dgm:t>
    </dgm:pt>
    <dgm:pt modelId="{B7C8892E-59D2-46E2-B39D-14A90827A2E7}">
      <dgm:prSet phldrT="[Текст]"/>
      <dgm:spPr/>
      <dgm:t>
        <a:bodyPr/>
        <a:lstStyle/>
        <a:p>
          <a:endParaRPr lang="ru-RU" dirty="0"/>
        </a:p>
      </dgm:t>
    </dgm:pt>
    <dgm:pt modelId="{EEF2A983-729D-441D-912A-C86FC27636A7}" type="parTrans" cxnId="{D385F610-B48E-4098-A604-60E1E4FA08BE}">
      <dgm:prSet/>
      <dgm:spPr/>
      <dgm:t>
        <a:bodyPr/>
        <a:lstStyle/>
        <a:p>
          <a:endParaRPr lang="ru-RU"/>
        </a:p>
      </dgm:t>
    </dgm:pt>
    <dgm:pt modelId="{41E6B3A9-233C-4F25-8ECC-619A556D2F25}" type="sibTrans" cxnId="{D385F610-B48E-4098-A604-60E1E4FA08BE}">
      <dgm:prSet/>
      <dgm:spPr/>
      <dgm:t>
        <a:bodyPr/>
        <a:lstStyle/>
        <a:p>
          <a:endParaRPr lang="ru-RU"/>
        </a:p>
      </dgm:t>
    </dgm:pt>
    <dgm:pt modelId="{173BD3BF-C5D9-496E-9A78-87FB21F4C4C5}">
      <dgm:prSet phldrT="[Текст]" custT="1"/>
      <dgm:spPr/>
      <dgm:t>
        <a:bodyPr/>
        <a:lstStyle/>
        <a:p>
          <a:r>
            <a:rPr lang="ru-RU" sz="2400" b="0" i="0" dirty="0" smtClean="0"/>
            <a:t>В зависимости от цели создания:</a:t>
          </a:r>
        </a:p>
        <a:p>
          <a:endParaRPr lang="ru-RU" sz="2000" b="0" i="0" dirty="0" smtClean="0"/>
        </a:p>
        <a:p>
          <a:endParaRPr lang="ru-RU" sz="2000" b="0" i="0" dirty="0" smtClean="0"/>
        </a:p>
        <a:p>
          <a:r>
            <a:rPr lang="ru-RU" sz="2000" b="0" i="0" dirty="0" smtClean="0"/>
            <a:t>-Папка достижений</a:t>
          </a:r>
          <a:endParaRPr lang="ru-RU" sz="2000" dirty="0"/>
        </a:p>
      </dgm:t>
    </dgm:pt>
    <dgm:pt modelId="{1636F31A-FFBC-4E88-8C5E-FFA7FA4BAD3A}" type="parTrans" cxnId="{C69808B6-7D4E-49FC-A127-BB8ABAE8AE7D}">
      <dgm:prSet/>
      <dgm:spPr/>
      <dgm:t>
        <a:bodyPr/>
        <a:lstStyle/>
        <a:p>
          <a:endParaRPr lang="ru-RU"/>
        </a:p>
      </dgm:t>
    </dgm:pt>
    <dgm:pt modelId="{B45111ED-B824-4F42-BA41-228703235272}" type="sibTrans" cxnId="{C69808B6-7D4E-49FC-A127-BB8ABAE8AE7D}">
      <dgm:prSet/>
      <dgm:spPr/>
      <dgm:t>
        <a:bodyPr/>
        <a:lstStyle/>
        <a:p>
          <a:endParaRPr lang="ru-RU"/>
        </a:p>
      </dgm:t>
    </dgm:pt>
    <dgm:pt modelId="{D175C831-2C28-4681-89A0-77CD2728B16D}">
      <dgm:prSet phldrT="[Текст]" custT="1"/>
      <dgm:spPr/>
      <dgm:t>
        <a:bodyPr/>
        <a:lstStyle/>
        <a:p>
          <a:r>
            <a:rPr lang="ru-RU" sz="2000" b="0" i="0" dirty="0" smtClean="0"/>
            <a:t>-Рефлексивное портфолио</a:t>
          </a:r>
          <a:endParaRPr lang="ru-RU" sz="2000" dirty="0"/>
        </a:p>
      </dgm:t>
    </dgm:pt>
    <dgm:pt modelId="{8CCCA744-3E4A-4B2F-9088-7D59BA67EC1E}" type="parTrans" cxnId="{830C77FB-C4BD-460D-8321-5FD2E4159913}">
      <dgm:prSet/>
      <dgm:spPr/>
      <dgm:t>
        <a:bodyPr/>
        <a:lstStyle/>
        <a:p>
          <a:endParaRPr lang="ru-RU"/>
        </a:p>
      </dgm:t>
    </dgm:pt>
    <dgm:pt modelId="{0C307FA1-6515-4324-B4A5-CD7B5550FD5A}" type="sibTrans" cxnId="{830C77FB-C4BD-460D-8321-5FD2E4159913}">
      <dgm:prSet/>
      <dgm:spPr/>
      <dgm:t>
        <a:bodyPr/>
        <a:lstStyle/>
        <a:p>
          <a:endParaRPr lang="ru-RU"/>
        </a:p>
      </dgm:t>
    </dgm:pt>
    <dgm:pt modelId="{987CA523-99CC-452F-AD20-1AC5EF3FF259}">
      <dgm:prSet phldrT="[Текст]" custT="1"/>
      <dgm:spPr/>
      <dgm:t>
        <a:bodyPr/>
        <a:lstStyle/>
        <a:p>
          <a:r>
            <a:rPr lang="ru-RU" sz="2000" dirty="0" smtClean="0"/>
            <a:t>-</a:t>
          </a:r>
          <a:r>
            <a:rPr lang="ru-RU" sz="2000" dirty="0" err="1" smtClean="0"/>
            <a:t>Портфолио</a:t>
          </a:r>
          <a:r>
            <a:rPr lang="ru-RU" sz="2000" dirty="0" smtClean="0"/>
            <a:t> семьи</a:t>
          </a:r>
          <a:endParaRPr lang="ru-RU" sz="2000" dirty="0"/>
        </a:p>
      </dgm:t>
    </dgm:pt>
    <dgm:pt modelId="{3DAD886D-314B-43BA-AFA4-19851E222933}" type="parTrans" cxnId="{9CDA7ADF-46B0-4AB3-9B25-4EC65C31DAA3}">
      <dgm:prSet/>
      <dgm:spPr/>
      <dgm:t>
        <a:bodyPr/>
        <a:lstStyle/>
        <a:p>
          <a:endParaRPr lang="ru-RU"/>
        </a:p>
      </dgm:t>
    </dgm:pt>
    <dgm:pt modelId="{D1874544-FC80-4276-9700-045C031CFBC9}" type="sibTrans" cxnId="{9CDA7ADF-46B0-4AB3-9B25-4EC65C31DAA3}">
      <dgm:prSet/>
      <dgm:spPr/>
      <dgm:t>
        <a:bodyPr/>
        <a:lstStyle/>
        <a:p>
          <a:endParaRPr lang="ru-RU"/>
        </a:p>
      </dgm:t>
    </dgm:pt>
    <dgm:pt modelId="{1134895F-7661-41D8-A239-43D821BA6DA9}">
      <dgm:prSet phldrT="[Текст]" custT="1"/>
      <dgm:spPr/>
      <dgm:t>
        <a:bodyPr/>
        <a:lstStyle/>
        <a:p>
          <a:r>
            <a:rPr lang="ru-RU" sz="1800" b="0" i="0" dirty="0" smtClean="0"/>
            <a:t>-</a:t>
          </a:r>
          <a:r>
            <a:rPr lang="ru-RU" sz="1800" b="0" i="0" dirty="0" err="1" smtClean="0"/>
            <a:t>Портфолио</a:t>
          </a:r>
          <a:r>
            <a:rPr lang="ru-RU" sz="1800" b="0" i="0" dirty="0" smtClean="0"/>
            <a:t> классного руководителя</a:t>
          </a:r>
          <a:endParaRPr lang="ru-RU" sz="1800" dirty="0"/>
        </a:p>
      </dgm:t>
    </dgm:pt>
    <dgm:pt modelId="{89722260-2477-4B2C-AEE4-45DFC1548163}" type="parTrans" cxnId="{1BE39DCE-CDDC-4EA2-9CF5-DAE377539A2F}">
      <dgm:prSet/>
      <dgm:spPr/>
      <dgm:t>
        <a:bodyPr/>
        <a:lstStyle/>
        <a:p>
          <a:endParaRPr lang="ru-RU"/>
        </a:p>
      </dgm:t>
    </dgm:pt>
    <dgm:pt modelId="{2E7FF7D4-8C9A-4BC6-9EF0-C963C7EFA761}" type="sibTrans" cxnId="{1BE39DCE-CDDC-4EA2-9CF5-DAE377539A2F}">
      <dgm:prSet/>
      <dgm:spPr/>
      <dgm:t>
        <a:bodyPr/>
        <a:lstStyle/>
        <a:p>
          <a:endParaRPr lang="ru-RU"/>
        </a:p>
      </dgm:t>
    </dgm:pt>
    <dgm:pt modelId="{29163CD4-3B3D-439B-B4E5-EE771CBE7590}">
      <dgm:prSet phldrT="[Текст]" custT="1"/>
      <dgm:spPr/>
      <dgm:t>
        <a:bodyPr/>
        <a:lstStyle/>
        <a:p>
          <a:r>
            <a:rPr lang="ru-RU" sz="2000" b="0" i="0" dirty="0" smtClean="0"/>
            <a:t>-Тематическое портфолио</a:t>
          </a:r>
          <a:endParaRPr lang="ru-RU" sz="2000" dirty="0"/>
        </a:p>
      </dgm:t>
    </dgm:pt>
    <dgm:pt modelId="{AF993ED4-B402-4437-910B-F6759DA3291B}" type="parTrans" cxnId="{8E5F432F-201E-4548-839A-9AC04F092782}">
      <dgm:prSet/>
      <dgm:spPr/>
      <dgm:t>
        <a:bodyPr/>
        <a:lstStyle/>
        <a:p>
          <a:endParaRPr lang="ru-RU"/>
        </a:p>
      </dgm:t>
    </dgm:pt>
    <dgm:pt modelId="{0FD6CE01-B3C6-4CD3-9C52-6D4DBC9265FD}" type="sibTrans" cxnId="{8E5F432F-201E-4548-839A-9AC04F092782}">
      <dgm:prSet/>
      <dgm:spPr/>
      <dgm:t>
        <a:bodyPr/>
        <a:lstStyle/>
        <a:p>
          <a:endParaRPr lang="ru-RU"/>
        </a:p>
      </dgm:t>
    </dgm:pt>
    <dgm:pt modelId="{F54528F6-1095-47C7-BB0C-961CD51CFB9E}" type="pres">
      <dgm:prSet presAssocID="{0B3FC82C-FE52-41FB-961C-A6BB9CA61E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AF2E55-B4F0-4107-ABAD-5EC70185A9CD}" type="pres">
      <dgm:prSet presAssocID="{D1417B3F-151F-4D85-B25F-F1F91727A001}" presName="compositeNode" presStyleCnt="0">
        <dgm:presLayoutVars>
          <dgm:bulletEnabled val="1"/>
        </dgm:presLayoutVars>
      </dgm:prSet>
      <dgm:spPr/>
    </dgm:pt>
    <dgm:pt modelId="{318F6629-5CDF-4492-B516-C40D0769C1A3}" type="pres">
      <dgm:prSet presAssocID="{D1417B3F-151F-4D85-B25F-F1F91727A001}" presName="bgRect" presStyleLbl="node1" presStyleIdx="0" presStyleCnt="3" custScaleX="94648"/>
      <dgm:spPr/>
      <dgm:t>
        <a:bodyPr/>
        <a:lstStyle/>
        <a:p>
          <a:endParaRPr lang="ru-RU"/>
        </a:p>
      </dgm:t>
    </dgm:pt>
    <dgm:pt modelId="{AA6A265C-0C30-4FC9-A0B1-3E4393F2FFE8}" type="pres">
      <dgm:prSet presAssocID="{D1417B3F-151F-4D85-B25F-F1F91727A00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2ACBA-E7A8-4464-BBF0-4734E9F621C8}" type="pres">
      <dgm:prSet presAssocID="{D1417B3F-151F-4D85-B25F-F1F91727A00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AE50D-DE98-436F-B63D-E729E5119988}" type="pres">
      <dgm:prSet presAssocID="{FE430BD4-4D7C-443D-BB46-47B004934682}" presName="hSp" presStyleCnt="0"/>
      <dgm:spPr/>
    </dgm:pt>
    <dgm:pt modelId="{E1459F97-BDD9-42E5-8F90-EF3F86C7EA2F}" type="pres">
      <dgm:prSet presAssocID="{FE430BD4-4D7C-443D-BB46-47B004934682}" presName="vProcSp" presStyleCnt="0"/>
      <dgm:spPr/>
    </dgm:pt>
    <dgm:pt modelId="{192084D1-D27E-433D-B5F6-B3A62D446823}" type="pres">
      <dgm:prSet presAssocID="{FE430BD4-4D7C-443D-BB46-47B004934682}" presName="vSp1" presStyleCnt="0"/>
      <dgm:spPr/>
    </dgm:pt>
    <dgm:pt modelId="{E0032A03-3555-47AE-B5D0-6D15A85ED0AA}" type="pres">
      <dgm:prSet presAssocID="{FE430BD4-4D7C-443D-BB46-47B004934682}" presName="simulatedConn" presStyleLbl="solidFgAcc1" presStyleIdx="0" presStyleCnt="2"/>
      <dgm:spPr/>
    </dgm:pt>
    <dgm:pt modelId="{7C463AB3-7445-4A38-AF5F-EE39FEB1B832}" type="pres">
      <dgm:prSet presAssocID="{FE430BD4-4D7C-443D-BB46-47B004934682}" presName="vSp2" presStyleCnt="0"/>
      <dgm:spPr/>
    </dgm:pt>
    <dgm:pt modelId="{B242118C-896E-4255-B015-81EFC89CF479}" type="pres">
      <dgm:prSet presAssocID="{FE430BD4-4D7C-443D-BB46-47B004934682}" presName="sibTrans" presStyleCnt="0"/>
      <dgm:spPr/>
    </dgm:pt>
    <dgm:pt modelId="{22F4A71D-85AD-4112-860D-164D28F6C65B}" type="pres">
      <dgm:prSet presAssocID="{A77486FF-31DC-450A-8058-4BC847254C7B}" presName="compositeNode" presStyleCnt="0">
        <dgm:presLayoutVars>
          <dgm:bulletEnabled val="1"/>
        </dgm:presLayoutVars>
      </dgm:prSet>
      <dgm:spPr/>
    </dgm:pt>
    <dgm:pt modelId="{34022A2D-2563-47CF-AAE2-068EBEA1AAD9}" type="pres">
      <dgm:prSet presAssocID="{A77486FF-31DC-450A-8058-4BC847254C7B}" presName="bgRect" presStyleLbl="node1" presStyleIdx="1" presStyleCnt="3" custScaleX="105510"/>
      <dgm:spPr/>
      <dgm:t>
        <a:bodyPr/>
        <a:lstStyle/>
        <a:p>
          <a:endParaRPr lang="ru-RU"/>
        </a:p>
      </dgm:t>
    </dgm:pt>
    <dgm:pt modelId="{4881ADE6-CB11-480D-AC11-467F63ED6E57}" type="pres">
      <dgm:prSet presAssocID="{A77486FF-31DC-450A-8058-4BC847254C7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566A3-C5D8-4881-8B3B-4E7313B6971D}" type="pres">
      <dgm:prSet presAssocID="{A77486FF-31DC-450A-8058-4BC847254C7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78B7E-FB09-43EF-ACCF-2C1D54BAAE5E}" type="pres">
      <dgm:prSet presAssocID="{D5410444-EB99-4AF2-B05E-821255065536}" presName="hSp" presStyleCnt="0"/>
      <dgm:spPr/>
    </dgm:pt>
    <dgm:pt modelId="{142AAA56-3338-48F2-8121-A7B8AD921BF1}" type="pres">
      <dgm:prSet presAssocID="{D5410444-EB99-4AF2-B05E-821255065536}" presName="vProcSp" presStyleCnt="0"/>
      <dgm:spPr/>
    </dgm:pt>
    <dgm:pt modelId="{414A576E-C5C6-4559-9D1A-054892243FB6}" type="pres">
      <dgm:prSet presAssocID="{D5410444-EB99-4AF2-B05E-821255065536}" presName="vSp1" presStyleCnt="0"/>
      <dgm:spPr/>
    </dgm:pt>
    <dgm:pt modelId="{D165A132-C497-4870-B21E-60E950442D69}" type="pres">
      <dgm:prSet presAssocID="{D5410444-EB99-4AF2-B05E-821255065536}" presName="simulatedConn" presStyleLbl="solidFgAcc1" presStyleIdx="1" presStyleCnt="2"/>
      <dgm:spPr/>
    </dgm:pt>
    <dgm:pt modelId="{8BF4E3A4-5D15-4869-A466-12BD0E1824C1}" type="pres">
      <dgm:prSet presAssocID="{D5410444-EB99-4AF2-B05E-821255065536}" presName="vSp2" presStyleCnt="0"/>
      <dgm:spPr/>
    </dgm:pt>
    <dgm:pt modelId="{B7C48876-0111-421F-8178-B4D50F787562}" type="pres">
      <dgm:prSet presAssocID="{D5410444-EB99-4AF2-B05E-821255065536}" presName="sibTrans" presStyleCnt="0"/>
      <dgm:spPr/>
    </dgm:pt>
    <dgm:pt modelId="{5FDA0FE3-3B5F-475E-84D3-CB6CDAA854D2}" type="pres">
      <dgm:prSet presAssocID="{B7C8892E-59D2-46E2-B39D-14A90827A2E7}" presName="compositeNode" presStyleCnt="0">
        <dgm:presLayoutVars>
          <dgm:bulletEnabled val="1"/>
        </dgm:presLayoutVars>
      </dgm:prSet>
      <dgm:spPr/>
    </dgm:pt>
    <dgm:pt modelId="{FCAFC906-40D4-4DB6-A298-8B722469B3BC}" type="pres">
      <dgm:prSet presAssocID="{B7C8892E-59D2-46E2-B39D-14A90827A2E7}" presName="bgRect" presStyleLbl="node1" presStyleIdx="2" presStyleCnt="3"/>
      <dgm:spPr/>
      <dgm:t>
        <a:bodyPr/>
        <a:lstStyle/>
        <a:p>
          <a:endParaRPr lang="ru-RU"/>
        </a:p>
      </dgm:t>
    </dgm:pt>
    <dgm:pt modelId="{282BC90D-0476-47B2-9DE0-9C18FB41C176}" type="pres">
      <dgm:prSet presAssocID="{B7C8892E-59D2-46E2-B39D-14A90827A2E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8B437-D8CF-49DA-B261-4D7EBA8BEF62}" type="pres">
      <dgm:prSet presAssocID="{B7C8892E-59D2-46E2-B39D-14A90827A2E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F5E433-7027-44F0-924C-6B6B528B722C}" type="presOf" srcId="{A77486FF-31DC-450A-8058-4BC847254C7B}" destId="{4881ADE6-CB11-480D-AC11-467F63ED6E57}" srcOrd="1" destOrd="0" presId="urn:microsoft.com/office/officeart/2005/8/layout/hProcess7"/>
    <dgm:cxn modelId="{DEF719C0-F575-4465-A343-E9092A180906}" type="presOf" srcId="{7A8E84B6-8874-4EA6-AC1B-C1C904275271}" destId="{7402ACBA-E7A8-4464-BBF0-4734E9F621C8}" srcOrd="0" destOrd="1" presId="urn:microsoft.com/office/officeart/2005/8/layout/hProcess7"/>
    <dgm:cxn modelId="{C9ECE280-5721-40C3-A167-7FB290F905F6}" srcId="{0B3FC82C-FE52-41FB-961C-A6BB9CA61E5D}" destId="{D1417B3F-151F-4D85-B25F-F1F91727A001}" srcOrd="0" destOrd="0" parTransId="{0192A7C6-45F6-40AE-AD11-9C94E3C8988A}" sibTransId="{FE430BD4-4D7C-443D-BB46-47B004934682}"/>
    <dgm:cxn modelId="{143D8E1D-9059-4137-830D-ACBB6B0A3D8C}" srcId="{A77486FF-31DC-450A-8058-4BC847254C7B}" destId="{F997D5BF-8463-4012-A253-C7176139272A}" srcOrd="1" destOrd="0" parTransId="{E3991976-FA13-4FD8-8A15-9360D27F251A}" sibTransId="{D6A6A92E-B147-4BCE-9120-1A734F1782EA}"/>
    <dgm:cxn modelId="{F6446C97-CF20-45F1-8C91-F4D38CACFE7A}" type="presOf" srcId="{D1417B3F-151F-4D85-B25F-F1F91727A001}" destId="{318F6629-5CDF-4492-B516-C40D0769C1A3}" srcOrd="0" destOrd="0" presId="urn:microsoft.com/office/officeart/2005/8/layout/hProcess7"/>
    <dgm:cxn modelId="{C0A957B1-9018-4263-8F84-B49A379B9085}" type="presOf" srcId="{F997D5BF-8463-4012-A253-C7176139272A}" destId="{67A566A3-C5D8-4881-8B3B-4E7313B6971D}" srcOrd="0" destOrd="1" presId="urn:microsoft.com/office/officeart/2005/8/layout/hProcess7"/>
    <dgm:cxn modelId="{26721ED6-28DE-498C-BA74-CE3A8280D99B}" type="presOf" srcId="{A77486FF-31DC-450A-8058-4BC847254C7B}" destId="{34022A2D-2563-47CF-AAE2-068EBEA1AAD9}" srcOrd="0" destOrd="0" presId="urn:microsoft.com/office/officeart/2005/8/layout/hProcess7"/>
    <dgm:cxn modelId="{DDB1B7F4-216B-4193-9BE9-796BC92070EB}" srcId="{D1417B3F-151F-4D85-B25F-F1F91727A001}" destId="{E6A70FC0-A4E8-4CA8-B4C2-6A3EB057607F}" srcOrd="0" destOrd="0" parTransId="{1AF10F41-11EC-414D-BA95-A22E76810938}" sibTransId="{44828361-95BF-4591-B928-C8F6981AF0D4}"/>
    <dgm:cxn modelId="{5D6E2408-F582-48BC-9303-2C4225BD7097}" type="presOf" srcId="{E6A70FC0-A4E8-4CA8-B4C2-6A3EB057607F}" destId="{7402ACBA-E7A8-4464-BBF0-4734E9F621C8}" srcOrd="0" destOrd="0" presId="urn:microsoft.com/office/officeart/2005/8/layout/hProcess7"/>
    <dgm:cxn modelId="{0EEB7DCD-2EA5-42FD-BCC4-7A90A580F6C9}" type="presOf" srcId="{29163CD4-3B3D-439B-B4E5-EE771CBE7590}" destId="{31C8B437-D8CF-49DA-B261-4D7EBA8BEF62}" srcOrd="0" destOrd="2" presId="urn:microsoft.com/office/officeart/2005/8/layout/hProcess7"/>
    <dgm:cxn modelId="{E65AEBF9-BE5B-4B65-A6B6-D0ED2BD1930E}" type="presOf" srcId="{1134895F-7661-41D8-A239-43D821BA6DA9}" destId="{67A566A3-C5D8-4881-8B3B-4E7313B6971D}" srcOrd="0" destOrd="2" presId="urn:microsoft.com/office/officeart/2005/8/layout/hProcess7"/>
    <dgm:cxn modelId="{AF65C2F6-5E73-44A7-A8F5-EA92F4205884}" type="presOf" srcId="{B7C8892E-59D2-46E2-B39D-14A90827A2E7}" destId="{FCAFC906-40D4-4DB6-A298-8B722469B3BC}" srcOrd="0" destOrd="0" presId="urn:microsoft.com/office/officeart/2005/8/layout/hProcess7"/>
    <dgm:cxn modelId="{7AA315E7-F44F-4E4C-B65B-238ED1CC63CD}" srcId="{A77486FF-31DC-450A-8058-4BC847254C7B}" destId="{A022FAC8-7912-43F3-B3C9-FA0F03FA0BC8}" srcOrd="0" destOrd="0" parTransId="{DC464EBE-FB43-424D-A91E-0605860E2680}" sibTransId="{01FB844C-8E62-4CBC-A806-BEAFE9258B07}"/>
    <dgm:cxn modelId="{D385F610-B48E-4098-A604-60E1E4FA08BE}" srcId="{0B3FC82C-FE52-41FB-961C-A6BB9CA61E5D}" destId="{B7C8892E-59D2-46E2-B39D-14A90827A2E7}" srcOrd="2" destOrd="0" parTransId="{EEF2A983-729D-441D-912A-C86FC27636A7}" sibTransId="{41E6B3A9-233C-4F25-8ECC-619A556D2F25}"/>
    <dgm:cxn modelId="{A99C1AA8-2DE5-4EA1-9551-5B2AD7C72620}" type="presOf" srcId="{A022FAC8-7912-43F3-B3C9-FA0F03FA0BC8}" destId="{67A566A3-C5D8-4881-8B3B-4E7313B6971D}" srcOrd="0" destOrd="0" presId="urn:microsoft.com/office/officeart/2005/8/layout/hProcess7"/>
    <dgm:cxn modelId="{CA251954-1D36-420F-B307-0898CBEE844A}" type="presOf" srcId="{0B3FC82C-FE52-41FB-961C-A6BB9CA61E5D}" destId="{F54528F6-1095-47C7-BB0C-961CD51CFB9E}" srcOrd="0" destOrd="0" presId="urn:microsoft.com/office/officeart/2005/8/layout/hProcess7"/>
    <dgm:cxn modelId="{C9E922F8-E1DE-4628-95A8-2213C2DB15F0}" type="presOf" srcId="{B7C8892E-59D2-46E2-B39D-14A90827A2E7}" destId="{282BC90D-0476-47B2-9DE0-9C18FB41C176}" srcOrd="1" destOrd="0" presId="urn:microsoft.com/office/officeart/2005/8/layout/hProcess7"/>
    <dgm:cxn modelId="{C72FDD78-EB12-4D6F-882A-EEF18F6F3994}" type="presOf" srcId="{987CA523-99CC-452F-AD20-1AC5EF3FF259}" destId="{7402ACBA-E7A8-4464-BBF0-4734E9F621C8}" srcOrd="0" destOrd="2" presId="urn:microsoft.com/office/officeart/2005/8/layout/hProcess7"/>
    <dgm:cxn modelId="{9CDA7ADF-46B0-4AB3-9B25-4EC65C31DAA3}" srcId="{D1417B3F-151F-4D85-B25F-F1F91727A001}" destId="{987CA523-99CC-452F-AD20-1AC5EF3FF259}" srcOrd="2" destOrd="0" parTransId="{3DAD886D-314B-43BA-AFA4-19851E222933}" sibTransId="{D1874544-FC80-4276-9700-045C031CFBC9}"/>
    <dgm:cxn modelId="{830C77FB-C4BD-460D-8321-5FD2E4159913}" srcId="{B7C8892E-59D2-46E2-B39D-14A90827A2E7}" destId="{D175C831-2C28-4681-89A0-77CD2728B16D}" srcOrd="1" destOrd="0" parTransId="{8CCCA744-3E4A-4B2F-9088-7D59BA67EC1E}" sibTransId="{0C307FA1-6515-4324-B4A5-CD7B5550FD5A}"/>
    <dgm:cxn modelId="{1BE39DCE-CDDC-4EA2-9CF5-DAE377539A2F}" srcId="{A77486FF-31DC-450A-8058-4BC847254C7B}" destId="{1134895F-7661-41D8-A239-43D821BA6DA9}" srcOrd="2" destOrd="0" parTransId="{89722260-2477-4B2C-AEE4-45DFC1548163}" sibTransId="{2E7FF7D4-8C9A-4BC6-9EF0-C963C7EFA761}"/>
    <dgm:cxn modelId="{2B50B046-D4E7-40EB-88B6-B4A3F042C148}" type="presOf" srcId="{173BD3BF-C5D9-496E-9A78-87FB21F4C4C5}" destId="{31C8B437-D8CF-49DA-B261-4D7EBA8BEF62}" srcOrd="0" destOrd="0" presId="urn:microsoft.com/office/officeart/2005/8/layout/hProcess7"/>
    <dgm:cxn modelId="{4817B319-FFAB-4FC3-BDF8-F461AC63B2E4}" srcId="{D1417B3F-151F-4D85-B25F-F1F91727A001}" destId="{7A8E84B6-8874-4EA6-AC1B-C1C904275271}" srcOrd="1" destOrd="0" parTransId="{2EF94187-55D5-4544-B9AE-F89CAA599BD6}" sibTransId="{A49AA272-E09F-4F02-ADA5-D7243A3C3F62}"/>
    <dgm:cxn modelId="{9D885F16-E48B-4E4F-A2E0-9EA89FDB0753}" srcId="{0B3FC82C-FE52-41FB-961C-A6BB9CA61E5D}" destId="{A77486FF-31DC-450A-8058-4BC847254C7B}" srcOrd="1" destOrd="0" parTransId="{11D9DF96-C10F-47E7-9777-0F8E42285388}" sibTransId="{D5410444-EB99-4AF2-B05E-821255065536}"/>
    <dgm:cxn modelId="{C69808B6-7D4E-49FC-A127-BB8ABAE8AE7D}" srcId="{B7C8892E-59D2-46E2-B39D-14A90827A2E7}" destId="{173BD3BF-C5D9-496E-9A78-87FB21F4C4C5}" srcOrd="0" destOrd="0" parTransId="{1636F31A-FFBC-4E88-8C5E-FFA7FA4BAD3A}" sibTransId="{B45111ED-B824-4F42-BA41-228703235272}"/>
    <dgm:cxn modelId="{8E5F432F-201E-4548-839A-9AC04F092782}" srcId="{B7C8892E-59D2-46E2-B39D-14A90827A2E7}" destId="{29163CD4-3B3D-439B-B4E5-EE771CBE7590}" srcOrd="2" destOrd="0" parTransId="{AF993ED4-B402-4437-910B-F6759DA3291B}" sibTransId="{0FD6CE01-B3C6-4CD3-9C52-6D4DBC9265FD}"/>
    <dgm:cxn modelId="{255E15CC-74FF-4517-903A-AD3531FC3490}" type="presOf" srcId="{D1417B3F-151F-4D85-B25F-F1F91727A001}" destId="{AA6A265C-0C30-4FC9-A0B1-3E4393F2FFE8}" srcOrd="1" destOrd="0" presId="urn:microsoft.com/office/officeart/2005/8/layout/hProcess7"/>
    <dgm:cxn modelId="{924DF1CE-7568-4E7F-9D76-322CD91255F2}" type="presOf" srcId="{D175C831-2C28-4681-89A0-77CD2728B16D}" destId="{31C8B437-D8CF-49DA-B261-4D7EBA8BEF62}" srcOrd="0" destOrd="1" presId="urn:microsoft.com/office/officeart/2005/8/layout/hProcess7"/>
    <dgm:cxn modelId="{FD7D3253-18ED-48AD-A042-ED0D5D02DE82}" type="presParOf" srcId="{F54528F6-1095-47C7-BB0C-961CD51CFB9E}" destId="{9DAF2E55-B4F0-4107-ABAD-5EC70185A9CD}" srcOrd="0" destOrd="0" presId="urn:microsoft.com/office/officeart/2005/8/layout/hProcess7"/>
    <dgm:cxn modelId="{F18F6B14-73F5-438B-9B65-42406CEC3D83}" type="presParOf" srcId="{9DAF2E55-B4F0-4107-ABAD-5EC70185A9CD}" destId="{318F6629-5CDF-4492-B516-C40D0769C1A3}" srcOrd="0" destOrd="0" presId="urn:microsoft.com/office/officeart/2005/8/layout/hProcess7"/>
    <dgm:cxn modelId="{ACB9A3C3-1AF5-4461-8751-9ED52CE485F4}" type="presParOf" srcId="{9DAF2E55-B4F0-4107-ABAD-5EC70185A9CD}" destId="{AA6A265C-0C30-4FC9-A0B1-3E4393F2FFE8}" srcOrd="1" destOrd="0" presId="urn:microsoft.com/office/officeart/2005/8/layout/hProcess7"/>
    <dgm:cxn modelId="{9CFEFA91-6ACE-4BA3-806B-A9FCD6212771}" type="presParOf" srcId="{9DAF2E55-B4F0-4107-ABAD-5EC70185A9CD}" destId="{7402ACBA-E7A8-4464-BBF0-4734E9F621C8}" srcOrd="2" destOrd="0" presId="urn:microsoft.com/office/officeart/2005/8/layout/hProcess7"/>
    <dgm:cxn modelId="{D47F56B6-5AB0-4B3C-B10D-75503E2FC973}" type="presParOf" srcId="{F54528F6-1095-47C7-BB0C-961CD51CFB9E}" destId="{C9FAE50D-DE98-436F-B63D-E729E5119988}" srcOrd="1" destOrd="0" presId="urn:microsoft.com/office/officeart/2005/8/layout/hProcess7"/>
    <dgm:cxn modelId="{068981D2-066A-4C28-B214-9ADBEAC34745}" type="presParOf" srcId="{F54528F6-1095-47C7-BB0C-961CD51CFB9E}" destId="{E1459F97-BDD9-42E5-8F90-EF3F86C7EA2F}" srcOrd="2" destOrd="0" presId="urn:microsoft.com/office/officeart/2005/8/layout/hProcess7"/>
    <dgm:cxn modelId="{59F42D38-361C-4CB5-94B5-B0D75FCB0CE3}" type="presParOf" srcId="{E1459F97-BDD9-42E5-8F90-EF3F86C7EA2F}" destId="{192084D1-D27E-433D-B5F6-B3A62D446823}" srcOrd="0" destOrd="0" presId="urn:microsoft.com/office/officeart/2005/8/layout/hProcess7"/>
    <dgm:cxn modelId="{95368AAB-A2C8-4DE5-95BC-9ED66FBD4BE9}" type="presParOf" srcId="{E1459F97-BDD9-42E5-8F90-EF3F86C7EA2F}" destId="{E0032A03-3555-47AE-B5D0-6D15A85ED0AA}" srcOrd="1" destOrd="0" presId="urn:microsoft.com/office/officeart/2005/8/layout/hProcess7"/>
    <dgm:cxn modelId="{388EB6A2-265E-4DAE-9FF6-DB5AC1CA0DD1}" type="presParOf" srcId="{E1459F97-BDD9-42E5-8F90-EF3F86C7EA2F}" destId="{7C463AB3-7445-4A38-AF5F-EE39FEB1B832}" srcOrd="2" destOrd="0" presId="urn:microsoft.com/office/officeart/2005/8/layout/hProcess7"/>
    <dgm:cxn modelId="{B7FE6DA5-6810-4FD3-A046-B23C6030F382}" type="presParOf" srcId="{F54528F6-1095-47C7-BB0C-961CD51CFB9E}" destId="{B242118C-896E-4255-B015-81EFC89CF479}" srcOrd="3" destOrd="0" presId="urn:microsoft.com/office/officeart/2005/8/layout/hProcess7"/>
    <dgm:cxn modelId="{52132AAA-FFB6-4B9B-BE16-415909CB12DF}" type="presParOf" srcId="{F54528F6-1095-47C7-BB0C-961CD51CFB9E}" destId="{22F4A71D-85AD-4112-860D-164D28F6C65B}" srcOrd="4" destOrd="0" presId="urn:microsoft.com/office/officeart/2005/8/layout/hProcess7"/>
    <dgm:cxn modelId="{CB3D1EB2-32ED-4EC2-ABC5-A80B814F0980}" type="presParOf" srcId="{22F4A71D-85AD-4112-860D-164D28F6C65B}" destId="{34022A2D-2563-47CF-AAE2-068EBEA1AAD9}" srcOrd="0" destOrd="0" presId="urn:microsoft.com/office/officeart/2005/8/layout/hProcess7"/>
    <dgm:cxn modelId="{83C835A9-1511-4753-916B-6C073FAB2A36}" type="presParOf" srcId="{22F4A71D-85AD-4112-860D-164D28F6C65B}" destId="{4881ADE6-CB11-480D-AC11-467F63ED6E57}" srcOrd="1" destOrd="0" presId="urn:microsoft.com/office/officeart/2005/8/layout/hProcess7"/>
    <dgm:cxn modelId="{02177D30-7C9D-4F62-A045-7E2E54FDBC31}" type="presParOf" srcId="{22F4A71D-85AD-4112-860D-164D28F6C65B}" destId="{67A566A3-C5D8-4881-8B3B-4E7313B6971D}" srcOrd="2" destOrd="0" presId="urn:microsoft.com/office/officeart/2005/8/layout/hProcess7"/>
    <dgm:cxn modelId="{9EAFF188-DFD5-4541-A98B-65AFF2932922}" type="presParOf" srcId="{F54528F6-1095-47C7-BB0C-961CD51CFB9E}" destId="{80178B7E-FB09-43EF-ACCF-2C1D54BAAE5E}" srcOrd="5" destOrd="0" presId="urn:microsoft.com/office/officeart/2005/8/layout/hProcess7"/>
    <dgm:cxn modelId="{B5EC368C-5E5B-4F7C-BFED-5F066F0B9BBC}" type="presParOf" srcId="{F54528F6-1095-47C7-BB0C-961CD51CFB9E}" destId="{142AAA56-3338-48F2-8121-A7B8AD921BF1}" srcOrd="6" destOrd="0" presId="urn:microsoft.com/office/officeart/2005/8/layout/hProcess7"/>
    <dgm:cxn modelId="{BF16FFDE-3E65-4006-8655-A8BAAF1E7BCE}" type="presParOf" srcId="{142AAA56-3338-48F2-8121-A7B8AD921BF1}" destId="{414A576E-C5C6-4559-9D1A-054892243FB6}" srcOrd="0" destOrd="0" presId="urn:microsoft.com/office/officeart/2005/8/layout/hProcess7"/>
    <dgm:cxn modelId="{F12D04D9-A0CF-477A-B7DE-CAEF48AAB28B}" type="presParOf" srcId="{142AAA56-3338-48F2-8121-A7B8AD921BF1}" destId="{D165A132-C497-4870-B21E-60E950442D69}" srcOrd="1" destOrd="0" presId="urn:microsoft.com/office/officeart/2005/8/layout/hProcess7"/>
    <dgm:cxn modelId="{581CAA65-4061-46FB-9896-ECF19463FC33}" type="presParOf" srcId="{142AAA56-3338-48F2-8121-A7B8AD921BF1}" destId="{8BF4E3A4-5D15-4869-A466-12BD0E1824C1}" srcOrd="2" destOrd="0" presId="urn:microsoft.com/office/officeart/2005/8/layout/hProcess7"/>
    <dgm:cxn modelId="{9FFDEDF1-E1E6-44F0-9BAB-B996F1C9ADF4}" type="presParOf" srcId="{F54528F6-1095-47C7-BB0C-961CD51CFB9E}" destId="{B7C48876-0111-421F-8178-B4D50F787562}" srcOrd="7" destOrd="0" presId="urn:microsoft.com/office/officeart/2005/8/layout/hProcess7"/>
    <dgm:cxn modelId="{82475705-5CED-4661-934D-2E600E110902}" type="presParOf" srcId="{F54528F6-1095-47C7-BB0C-961CD51CFB9E}" destId="{5FDA0FE3-3B5F-475E-84D3-CB6CDAA854D2}" srcOrd="8" destOrd="0" presId="urn:microsoft.com/office/officeart/2005/8/layout/hProcess7"/>
    <dgm:cxn modelId="{A82C1E34-3FAE-41C6-8994-D01AF7B87E73}" type="presParOf" srcId="{5FDA0FE3-3B5F-475E-84D3-CB6CDAA854D2}" destId="{FCAFC906-40D4-4DB6-A298-8B722469B3BC}" srcOrd="0" destOrd="0" presId="urn:microsoft.com/office/officeart/2005/8/layout/hProcess7"/>
    <dgm:cxn modelId="{BD556A0A-AEF2-48DB-B28D-D0EC7DF07A13}" type="presParOf" srcId="{5FDA0FE3-3B5F-475E-84D3-CB6CDAA854D2}" destId="{282BC90D-0476-47B2-9DE0-9C18FB41C176}" srcOrd="1" destOrd="0" presId="urn:microsoft.com/office/officeart/2005/8/layout/hProcess7"/>
    <dgm:cxn modelId="{E5F34182-2A96-44C6-97E9-6A4F0568C68F}" type="presParOf" srcId="{5FDA0FE3-3B5F-475E-84D3-CB6CDAA854D2}" destId="{31C8B437-D8CF-49DA-B261-4D7EBA8BEF6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9FAC0-AE0E-4C4E-8A11-4611FC6BAE8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7FB79-78E0-4498-AD1E-BE91C55DDA0D}">
      <dgm:prSet phldrT="[Текст]" custT="1"/>
      <dgm:spPr/>
      <dgm:t>
        <a:bodyPr/>
        <a:lstStyle/>
        <a:p>
          <a:endParaRPr lang="ru-RU" sz="2400" b="0" i="0" dirty="0" smtClean="0"/>
        </a:p>
        <a:p>
          <a:r>
            <a:rPr lang="ru-RU" sz="2400" b="0" i="0" dirty="0" smtClean="0"/>
            <a:t>-</a:t>
          </a:r>
          <a:r>
            <a:rPr lang="ru-RU" sz="2400" b="0" i="0" dirty="0" err="1" smtClean="0"/>
            <a:t>Портфолио</a:t>
          </a:r>
          <a:r>
            <a:rPr lang="ru-RU" sz="2400" b="0" i="0" dirty="0" smtClean="0"/>
            <a:t> педагога дополнительного образования</a:t>
          </a:r>
          <a:endParaRPr lang="ru-RU" sz="2400" dirty="0"/>
        </a:p>
      </dgm:t>
    </dgm:pt>
    <dgm:pt modelId="{6E5CE628-5439-4030-BFDA-95584E1939A0}" type="sibTrans" cxnId="{2EF9B423-178A-4C98-9567-95B4594DEE1A}">
      <dgm:prSet/>
      <dgm:spPr/>
      <dgm:t>
        <a:bodyPr/>
        <a:lstStyle/>
        <a:p>
          <a:endParaRPr lang="ru-RU"/>
        </a:p>
      </dgm:t>
    </dgm:pt>
    <dgm:pt modelId="{CEC0D787-3C25-4974-BB98-F24B86D37234}" type="parTrans" cxnId="{2EF9B423-178A-4C98-9567-95B4594DEE1A}">
      <dgm:prSet/>
      <dgm:spPr/>
      <dgm:t>
        <a:bodyPr/>
        <a:lstStyle/>
        <a:p>
          <a:endParaRPr lang="ru-RU"/>
        </a:p>
      </dgm:t>
    </dgm:pt>
    <dgm:pt modelId="{117B993A-FDEC-4B8C-A5FF-87DAC1E26BA7}">
      <dgm:prSet phldrT="[Текст]"/>
      <dgm:spPr/>
      <dgm:t>
        <a:bodyPr/>
        <a:lstStyle/>
        <a:p>
          <a:endParaRPr lang="ru-RU" dirty="0"/>
        </a:p>
      </dgm:t>
    </dgm:pt>
    <dgm:pt modelId="{1369AA5F-A605-4323-BD03-B48726FAE942}" type="sibTrans" cxnId="{B577CD82-B2A9-46F0-AA8A-E29E6BC828C3}">
      <dgm:prSet/>
      <dgm:spPr/>
      <dgm:t>
        <a:bodyPr/>
        <a:lstStyle/>
        <a:p>
          <a:endParaRPr lang="ru-RU"/>
        </a:p>
      </dgm:t>
    </dgm:pt>
    <dgm:pt modelId="{CA01C1A6-92C3-477A-B0D7-A1BA29E4BBF4}" type="parTrans" cxnId="{B577CD82-B2A9-46F0-AA8A-E29E6BC828C3}">
      <dgm:prSet/>
      <dgm:spPr/>
      <dgm:t>
        <a:bodyPr/>
        <a:lstStyle/>
        <a:p>
          <a:endParaRPr lang="ru-RU"/>
        </a:p>
      </dgm:t>
    </dgm:pt>
    <dgm:pt modelId="{70581078-97B9-4AAB-800B-FE43CDFF65B5}">
      <dgm:prSet custT="1"/>
      <dgm:spPr/>
      <dgm:t>
        <a:bodyPr/>
        <a:lstStyle/>
        <a:p>
          <a:r>
            <a:rPr lang="ru-RU" sz="2400" b="0" i="0" dirty="0" smtClean="0"/>
            <a:t>-</a:t>
          </a:r>
          <a:r>
            <a:rPr lang="ru-RU" sz="2400" b="0" i="0" dirty="0" err="1" smtClean="0"/>
            <a:t>Портфолио</a:t>
          </a:r>
          <a:r>
            <a:rPr lang="ru-RU" sz="2400" b="0" i="0" dirty="0" smtClean="0"/>
            <a:t> педагога-организатора</a:t>
          </a:r>
          <a:endParaRPr lang="ru-RU" sz="2400" dirty="0"/>
        </a:p>
      </dgm:t>
    </dgm:pt>
    <dgm:pt modelId="{8F9D8CE9-E052-4D42-BD08-46F7F68B1BE3}" type="parTrans" cxnId="{BB52A541-DCFE-443B-B0C3-70079DD8B9C7}">
      <dgm:prSet/>
      <dgm:spPr/>
      <dgm:t>
        <a:bodyPr/>
        <a:lstStyle/>
        <a:p>
          <a:endParaRPr lang="ru-RU"/>
        </a:p>
      </dgm:t>
    </dgm:pt>
    <dgm:pt modelId="{3907F900-00C0-42D2-930A-C9996B769F85}" type="sibTrans" cxnId="{BB52A541-DCFE-443B-B0C3-70079DD8B9C7}">
      <dgm:prSet/>
      <dgm:spPr/>
      <dgm:t>
        <a:bodyPr/>
        <a:lstStyle/>
        <a:p>
          <a:endParaRPr lang="ru-RU"/>
        </a:p>
      </dgm:t>
    </dgm:pt>
    <dgm:pt modelId="{DFD8BE8E-EDAA-4018-B1C2-8AA20E0E6F2E}">
      <dgm:prSet custT="1"/>
      <dgm:spPr/>
      <dgm:t>
        <a:bodyPr/>
        <a:lstStyle/>
        <a:p>
          <a:r>
            <a:rPr lang="ru-RU" sz="2400" b="0" i="0" dirty="0" smtClean="0"/>
            <a:t>-</a:t>
          </a:r>
          <a:r>
            <a:rPr lang="ru-RU" sz="2400" b="0" i="0" dirty="0" err="1" smtClean="0"/>
            <a:t>Портфолио</a:t>
          </a:r>
          <a:r>
            <a:rPr lang="ru-RU" sz="2400" b="0" i="0" dirty="0" smtClean="0"/>
            <a:t> социального педагога </a:t>
          </a:r>
          <a:endParaRPr lang="ru-RU" sz="2400" dirty="0"/>
        </a:p>
      </dgm:t>
    </dgm:pt>
    <dgm:pt modelId="{66E0BF27-2F90-4266-B794-8C51E6E721C0}" type="parTrans" cxnId="{1D0539F6-7EF1-45E3-A612-119578198915}">
      <dgm:prSet/>
      <dgm:spPr/>
      <dgm:t>
        <a:bodyPr/>
        <a:lstStyle/>
        <a:p>
          <a:endParaRPr lang="ru-RU"/>
        </a:p>
      </dgm:t>
    </dgm:pt>
    <dgm:pt modelId="{956AFD17-AD13-4CE7-8DC2-B32E9ECEAE89}" type="sibTrans" cxnId="{1D0539F6-7EF1-45E3-A612-119578198915}">
      <dgm:prSet/>
      <dgm:spPr/>
      <dgm:t>
        <a:bodyPr/>
        <a:lstStyle/>
        <a:p>
          <a:endParaRPr lang="ru-RU"/>
        </a:p>
      </dgm:t>
    </dgm:pt>
    <dgm:pt modelId="{D9FAC70F-64F4-4A3A-81DE-B6B2524DF36B}">
      <dgm:prSet custT="1"/>
      <dgm:spPr/>
      <dgm:t>
        <a:bodyPr/>
        <a:lstStyle/>
        <a:p>
          <a:r>
            <a:rPr lang="ru-RU" sz="2400" b="0" i="0" dirty="0" smtClean="0"/>
            <a:t>-</a:t>
          </a:r>
          <a:r>
            <a:rPr lang="ru-RU" sz="2400" b="0" i="0" dirty="0" err="1" smtClean="0"/>
            <a:t>Портфолио</a:t>
          </a:r>
          <a:r>
            <a:rPr lang="ru-RU" sz="2400" b="0" i="0" dirty="0" smtClean="0"/>
            <a:t> по работе с одаренными детьми и </a:t>
          </a:r>
          <a:r>
            <a:rPr lang="ru-RU" sz="2400" b="0" i="0" dirty="0" err="1" smtClean="0"/>
            <a:t>др</a:t>
          </a:r>
          <a:endParaRPr lang="ru-RU" sz="2400" dirty="0"/>
        </a:p>
      </dgm:t>
    </dgm:pt>
    <dgm:pt modelId="{0C2E5CE9-DE88-4A33-834A-E58AF9E85401}" type="parTrans" cxnId="{EAE39E6F-AC4B-437F-A8D0-E8B2BA693E1C}">
      <dgm:prSet/>
      <dgm:spPr/>
      <dgm:t>
        <a:bodyPr/>
        <a:lstStyle/>
        <a:p>
          <a:endParaRPr lang="ru-RU"/>
        </a:p>
      </dgm:t>
    </dgm:pt>
    <dgm:pt modelId="{86A3F004-872D-47A0-9E70-72194FF999B7}" type="sibTrans" cxnId="{EAE39E6F-AC4B-437F-A8D0-E8B2BA693E1C}">
      <dgm:prSet/>
      <dgm:spPr/>
      <dgm:t>
        <a:bodyPr/>
        <a:lstStyle/>
        <a:p>
          <a:endParaRPr lang="ru-RU"/>
        </a:p>
      </dgm:t>
    </dgm:pt>
    <dgm:pt modelId="{89399322-0E2D-4AF2-9884-6EF4BFC073C0}">
      <dgm:prSet phldrT="[Текст]" custT="1"/>
      <dgm:spPr/>
      <dgm:t>
        <a:bodyPr/>
        <a:lstStyle/>
        <a:p>
          <a:r>
            <a:rPr lang="ru-RU" sz="2400" b="0" i="0" dirty="0" smtClean="0"/>
            <a:t>-</a:t>
          </a:r>
          <a:r>
            <a:rPr lang="ru-RU" sz="2400" b="0" i="0" dirty="0" err="1" smtClean="0"/>
            <a:t>Портфолио-антология</a:t>
          </a:r>
          <a:endParaRPr lang="ru-RU" sz="2400" dirty="0"/>
        </a:p>
      </dgm:t>
    </dgm:pt>
    <dgm:pt modelId="{7CC0F423-38A2-43D0-8571-65D35CFB0B23}" type="parTrans" cxnId="{8B4A6EE6-80F9-4885-BEC2-B5EEA6806C3A}">
      <dgm:prSet/>
      <dgm:spPr/>
      <dgm:t>
        <a:bodyPr/>
        <a:lstStyle/>
        <a:p>
          <a:endParaRPr lang="ru-RU"/>
        </a:p>
      </dgm:t>
    </dgm:pt>
    <dgm:pt modelId="{2C6092F5-2FC1-4EAE-BA4F-9D62A81174FE}" type="sibTrans" cxnId="{8B4A6EE6-80F9-4885-BEC2-B5EEA6806C3A}">
      <dgm:prSet/>
      <dgm:spPr/>
      <dgm:t>
        <a:bodyPr/>
        <a:lstStyle/>
        <a:p>
          <a:endParaRPr lang="ru-RU"/>
        </a:p>
      </dgm:t>
    </dgm:pt>
    <dgm:pt modelId="{68BCC12E-DA5B-4C09-8F7F-A4836C2E179F}">
      <dgm:prSet phldrT="[Текст]" custT="1"/>
      <dgm:spPr/>
      <dgm:t>
        <a:bodyPr/>
        <a:lstStyle/>
        <a:p>
          <a:r>
            <a:rPr lang="ru-RU" sz="2400" b="0" i="0" dirty="0" smtClean="0"/>
            <a:t>-Презентация</a:t>
          </a:r>
          <a:endParaRPr lang="ru-RU" sz="2400" dirty="0"/>
        </a:p>
      </dgm:t>
    </dgm:pt>
    <dgm:pt modelId="{00E41CDB-827E-4AD5-B4BD-71DA11BC8DDE}" type="parTrans" cxnId="{C960EA0C-7153-4AEF-838A-93529F89F78E}">
      <dgm:prSet/>
      <dgm:spPr/>
      <dgm:t>
        <a:bodyPr/>
        <a:lstStyle/>
        <a:p>
          <a:endParaRPr lang="ru-RU"/>
        </a:p>
      </dgm:t>
    </dgm:pt>
    <dgm:pt modelId="{FCC72FBE-C019-46C5-93FB-B93E32F42290}" type="sibTrans" cxnId="{C960EA0C-7153-4AEF-838A-93529F89F78E}">
      <dgm:prSet/>
      <dgm:spPr/>
      <dgm:t>
        <a:bodyPr/>
        <a:lstStyle/>
        <a:p>
          <a:endParaRPr lang="ru-RU"/>
        </a:p>
      </dgm:t>
    </dgm:pt>
    <dgm:pt modelId="{7C534CAC-D163-447E-8881-B166B51DFF10}">
      <dgm:prSet phldrT="[Текст]" custT="1"/>
      <dgm:spPr/>
      <dgm:t>
        <a:bodyPr/>
        <a:lstStyle/>
        <a:p>
          <a:r>
            <a:rPr lang="ru-RU" sz="3300" b="0" i="0" dirty="0" smtClean="0"/>
            <a:t>По цели: </a:t>
          </a:r>
        </a:p>
        <a:p>
          <a:endParaRPr lang="ru-RU" sz="3300" b="0" i="0" dirty="0" smtClean="0"/>
        </a:p>
        <a:p>
          <a:r>
            <a:rPr lang="ru-RU" sz="2400" b="0" i="0" dirty="0" smtClean="0"/>
            <a:t>-Проблемно-исследовательское</a:t>
          </a:r>
          <a:endParaRPr lang="ru-RU" sz="2400" dirty="0"/>
        </a:p>
      </dgm:t>
    </dgm:pt>
    <dgm:pt modelId="{2B302A9A-F37E-4867-9C99-0CD7B23DD045}" type="sibTrans" cxnId="{7AE6A25B-9485-49CF-A306-FB6389651389}">
      <dgm:prSet/>
      <dgm:spPr/>
      <dgm:t>
        <a:bodyPr/>
        <a:lstStyle/>
        <a:p>
          <a:endParaRPr lang="ru-RU"/>
        </a:p>
      </dgm:t>
    </dgm:pt>
    <dgm:pt modelId="{C918904F-0D6E-4CB2-B6CF-35BF38B78A74}" type="parTrans" cxnId="{7AE6A25B-9485-49CF-A306-FB6389651389}">
      <dgm:prSet/>
      <dgm:spPr/>
      <dgm:t>
        <a:bodyPr/>
        <a:lstStyle/>
        <a:p>
          <a:endParaRPr lang="ru-RU"/>
        </a:p>
      </dgm:t>
    </dgm:pt>
    <dgm:pt modelId="{3979C835-F30F-45FA-AD68-818BBB705992}">
      <dgm:prSet phldrT="[Текст]"/>
      <dgm:spPr/>
      <dgm:t>
        <a:bodyPr/>
        <a:lstStyle/>
        <a:p>
          <a:endParaRPr lang="ru-RU" dirty="0"/>
        </a:p>
      </dgm:t>
    </dgm:pt>
    <dgm:pt modelId="{FCED4DF4-E7FB-4234-95C1-4644963FBF7D}" type="sibTrans" cxnId="{9781EC1A-F3FC-426E-9126-B302600E1217}">
      <dgm:prSet/>
      <dgm:spPr/>
      <dgm:t>
        <a:bodyPr/>
        <a:lstStyle/>
        <a:p>
          <a:endParaRPr lang="ru-RU"/>
        </a:p>
      </dgm:t>
    </dgm:pt>
    <dgm:pt modelId="{94020318-34DA-44DE-91AE-6BA885F6221F}" type="parTrans" cxnId="{9781EC1A-F3FC-426E-9126-B302600E1217}">
      <dgm:prSet/>
      <dgm:spPr/>
      <dgm:t>
        <a:bodyPr/>
        <a:lstStyle/>
        <a:p>
          <a:endParaRPr lang="ru-RU"/>
        </a:p>
      </dgm:t>
    </dgm:pt>
    <dgm:pt modelId="{3505CD8B-006E-4907-B8EB-76C3F91332A0}" type="pres">
      <dgm:prSet presAssocID="{1699FAC0-AE0E-4C4E-8A11-4611FC6BAE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B3355-8808-437A-AE85-7D81D3190866}" type="pres">
      <dgm:prSet presAssocID="{3979C835-F30F-45FA-AD68-818BBB705992}" presName="compositeNode" presStyleCnt="0">
        <dgm:presLayoutVars>
          <dgm:bulletEnabled val="1"/>
        </dgm:presLayoutVars>
      </dgm:prSet>
      <dgm:spPr/>
    </dgm:pt>
    <dgm:pt modelId="{CE937027-2E2C-40EF-BD1E-38DB03E86EC3}" type="pres">
      <dgm:prSet presAssocID="{3979C835-F30F-45FA-AD68-818BBB705992}" presName="bgRect" presStyleLbl="node1" presStyleIdx="0" presStyleCnt="2" custLinFactNeighborX="1123" custLinFactNeighborY="25000"/>
      <dgm:spPr/>
      <dgm:t>
        <a:bodyPr/>
        <a:lstStyle/>
        <a:p>
          <a:endParaRPr lang="ru-RU"/>
        </a:p>
      </dgm:t>
    </dgm:pt>
    <dgm:pt modelId="{221A6EE9-CE15-4810-A4BD-9DD4683979BA}" type="pres">
      <dgm:prSet presAssocID="{3979C835-F30F-45FA-AD68-818BBB705992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2FE1B-4EA7-49E3-833D-4A920D8C77F1}" type="pres">
      <dgm:prSet presAssocID="{3979C835-F30F-45FA-AD68-818BBB70599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933CD-C899-4CB6-A809-68EAA2F6B522}" type="pres">
      <dgm:prSet presAssocID="{FCED4DF4-E7FB-4234-95C1-4644963FBF7D}" presName="hSp" presStyleCnt="0"/>
      <dgm:spPr/>
    </dgm:pt>
    <dgm:pt modelId="{33FCB4CA-6B76-4A74-AE00-E9E98E74FDFB}" type="pres">
      <dgm:prSet presAssocID="{FCED4DF4-E7FB-4234-95C1-4644963FBF7D}" presName="vProcSp" presStyleCnt="0"/>
      <dgm:spPr/>
    </dgm:pt>
    <dgm:pt modelId="{3A4DAFC0-EEEA-480E-B7B0-A1F3545B53AF}" type="pres">
      <dgm:prSet presAssocID="{FCED4DF4-E7FB-4234-95C1-4644963FBF7D}" presName="vSp1" presStyleCnt="0"/>
      <dgm:spPr/>
    </dgm:pt>
    <dgm:pt modelId="{AB6F3186-2224-413B-B285-02BCAB535D8A}" type="pres">
      <dgm:prSet presAssocID="{FCED4DF4-E7FB-4234-95C1-4644963FBF7D}" presName="simulatedConn" presStyleLbl="solidFgAcc1" presStyleIdx="0" presStyleCnt="1"/>
      <dgm:spPr/>
    </dgm:pt>
    <dgm:pt modelId="{26E23B46-B619-469E-856B-09F0E2D9A9A3}" type="pres">
      <dgm:prSet presAssocID="{FCED4DF4-E7FB-4234-95C1-4644963FBF7D}" presName="vSp2" presStyleCnt="0"/>
      <dgm:spPr/>
    </dgm:pt>
    <dgm:pt modelId="{2B2CF30A-C938-452D-86CA-6B47A52D34C4}" type="pres">
      <dgm:prSet presAssocID="{FCED4DF4-E7FB-4234-95C1-4644963FBF7D}" presName="sibTrans" presStyleCnt="0"/>
      <dgm:spPr/>
    </dgm:pt>
    <dgm:pt modelId="{9AA25E9A-2FAB-4525-B99A-64AE2E5EE9B8}" type="pres">
      <dgm:prSet presAssocID="{117B993A-FDEC-4B8C-A5FF-87DAC1E26BA7}" presName="compositeNode" presStyleCnt="0">
        <dgm:presLayoutVars>
          <dgm:bulletEnabled val="1"/>
        </dgm:presLayoutVars>
      </dgm:prSet>
      <dgm:spPr/>
    </dgm:pt>
    <dgm:pt modelId="{BC29033A-2E64-45B5-9528-B3529C8217EF}" type="pres">
      <dgm:prSet presAssocID="{117B993A-FDEC-4B8C-A5FF-87DAC1E26BA7}" presName="bgRect" presStyleLbl="node1" presStyleIdx="1" presStyleCnt="2"/>
      <dgm:spPr/>
      <dgm:t>
        <a:bodyPr/>
        <a:lstStyle/>
        <a:p>
          <a:endParaRPr lang="ru-RU"/>
        </a:p>
      </dgm:t>
    </dgm:pt>
    <dgm:pt modelId="{ABDE6C25-4CB8-44B9-BB36-3C2265BC853D}" type="pres">
      <dgm:prSet presAssocID="{117B993A-FDEC-4B8C-A5FF-87DAC1E26BA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52CFE-3FED-4603-BDBB-307909EF079B}" type="pres">
      <dgm:prSet presAssocID="{117B993A-FDEC-4B8C-A5FF-87DAC1E26BA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9B423-178A-4C98-9567-95B4594DEE1A}" srcId="{117B993A-FDEC-4B8C-A5FF-87DAC1E26BA7}" destId="{7387FB79-78E0-4498-AD1E-BE91C55DDA0D}" srcOrd="0" destOrd="0" parTransId="{CEC0D787-3C25-4974-BB98-F24B86D37234}" sibTransId="{6E5CE628-5439-4030-BFDA-95584E1939A0}"/>
    <dgm:cxn modelId="{B577CD82-B2A9-46F0-AA8A-E29E6BC828C3}" srcId="{1699FAC0-AE0E-4C4E-8A11-4611FC6BAE84}" destId="{117B993A-FDEC-4B8C-A5FF-87DAC1E26BA7}" srcOrd="1" destOrd="0" parTransId="{CA01C1A6-92C3-477A-B0D7-A1BA29E4BBF4}" sibTransId="{1369AA5F-A605-4323-BD03-B48726FAE942}"/>
    <dgm:cxn modelId="{8B4A6EE6-80F9-4885-BEC2-B5EEA6806C3A}" srcId="{3979C835-F30F-45FA-AD68-818BBB705992}" destId="{89399322-0E2D-4AF2-9884-6EF4BFC073C0}" srcOrd="1" destOrd="0" parTransId="{7CC0F423-38A2-43D0-8571-65D35CFB0B23}" sibTransId="{2C6092F5-2FC1-4EAE-BA4F-9D62A81174FE}"/>
    <dgm:cxn modelId="{BB8A9FC6-33AE-4921-9935-9278B79BDE6E}" type="presOf" srcId="{70581078-97B9-4AAB-800B-FE43CDFF65B5}" destId="{0FD52CFE-3FED-4603-BDBB-307909EF079B}" srcOrd="0" destOrd="1" presId="urn:microsoft.com/office/officeart/2005/8/layout/hProcess7"/>
    <dgm:cxn modelId="{EAE39E6F-AC4B-437F-A8D0-E8B2BA693E1C}" srcId="{117B993A-FDEC-4B8C-A5FF-87DAC1E26BA7}" destId="{D9FAC70F-64F4-4A3A-81DE-B6B2524DF36B}" srcOrd="3" destOrd="0" parTransId="{0C2E5CE9-DE88-4A33-834A-E58AF9E85401}" sibTransId="{86A3F004-872D-47A0-9E70-72194FF999B7}"/>
    <dgm:cxn modelId="{8F3C3679-A860-49CE-A3D7-FB506B8E232A}" type="presOf" srcId="{3979C835-F30F-45FA-AD68-818BBB705992}" destId="{CE937027-2E2C-40EF-BD1E-38DB03E86EC3}" srcOrd="0" destOrd="0" presId="urn:microsoft.com/office/officeart/2005/8/layout/hProcess7"/>
    <dgm:cxn modelId="{7AE6A25B-9485-49CF-A306-FB6389651389}" srcId="{3979C835-F30F-45FA-AD68-818BBB705992}" destId="{7C534CAC-D163-447E-8881-B166B51DFF10}" srcOrd="0" destOrd="0" parTransId="{C918904F-0D6E-4CB2-B6CF-35BF38B78A74}" sibTransId="{2B302A9A-F37E-4867-9C99-0CD7B23DD045}"/>
    <dgm:cxn modelId="{E83A7C03-D824-4AA3-A0CA-B7F71C43D163}" type="presOf" srcId="{D9FAC70F-64F4-4A3A-81DE-B6B2524DF36B}" destId="{0FD52CFE-3FED-4603-BDBB-307909EF079B}" srcOrd="0" destOrd="3" presId="urn:microsoft.com/office/officeart/2005/8/layout/hProcess7"/>
    <dgm:cxn modelId="{4B46B531-E74C-44C7-9D31-AD121C9D8740}" type="presOf" srcId="{68BCC12E-DA5B-4C09-8F7F-A4836C2E179F}" destId="{A572FE1B-4EA7-49E3-833D-4A920D8C77F1}" srcOrd="0" destOrd="2" presId="urn:microsoft.com/office/officeart/2005/8/layout/hProcess7"/>
    <dgm:cxn modelId="{063B6B2B-D07A-4DC8-A1B4-4CCCFFDB1013}" type="presOf" srcId="{3979C835-F30F-45FA-AD68-818BBB705992}" destId="{221A6EE9-CE15-4810-A4BD-9DD4683979BA}" srcOrd="1" destOrd="0" presId="urn:microsoft.com/office/officeart/2005/8/layout/hProcess7"/>
    <dgm:cxn modelId="{1D0539F6-7EF1-45E3-A612-119578198915}" srcId="{117B993A-FDEC-4B8C-A5FF-87DAC1E26BA7}" destId="{DFD8BE8E-EDAA-4018-B1C2-8AA20E0E6F2E}" srcOrd="2" destOrd="0" parTransId="{66E0BF27-2F90-4266-B794-8C51E6E721C0}" sibTransId="{956AFD17-AD13-4CE7-8DC2-B32E9ECEAE89}"/>
    <dgm:cxn modelId="{0001BC07-8B8D-4F33-83ED-6F99EAF2CD4B}" type="presOf" srcId="{117B993A-FDEC-4B8C-A5FF-87DAC1E26BA7}" destId="{ABDE6C25-4CB8-44B9-BB36-3C2265BC853D}" srcOrd="1" destOrd="0" presId="urn:microsoft.com/office/officeart/2005/8/layout/hProcess7"/>
    <dgm:cxn modelId="{F3BF5060-7974-4682-9C99-CD3FC4452455}" type="presOf" srcId="{DFD8BE8E-EDAA-4018-B1C2-8AA20E0E6F2E}" destId="{0FD52CFE-3FED-4603-BDBB-307909EF079B}" srcOrd="0" destOrd="2" presId="urn:microsoft.com/office/officeart/2005/8/layout/hProcess7"/>
    <dgm:cxn modelId="{742E297F-2816-4C87-AEE4-EBAB94D14955}" type="presOf" srcId="{7387FB79-78E0-4498-AD1E-BE91C55DDA0D}" destId="{0FD52CFE-3FED-4603-BDBB-307909EF079B}" srcOrd="0" destOrd="0" presId="urn:microsoft.com/office/officeart/2005/8/layout/hProcess7"/>
    <dgm:cxn modelId="{2FB83820-3104-4D71-B088-F4B4A7C96135}" type="presOf" srcId="{117B993A-FDEC-4B8C-A5FF-87DAC1E26BA7}" destId="{BC29033A-2E64-45B5-9528-B3529C8217EF}" srcOrd="0" destOrd="0" presId="urn:microsoft.com/office/officeart/2005/8/layout/hProcess7"/>
    <dgm:cxn modelId="{8404BD33-2992-4427-B6E9-94018DF8439E}" type="presOf" srcId="{1699FAC0-AE0E-4C4E-8A11-4611FC6BAE84}" destId="{3505CD8B-006E-4907-B8EB-76C3F91332A0}" srcOrd="0" destOrd="0" presId="urn:microsoft.com/office/officeart/2005/8/layout/hProcess7"/>
    <dgm:cxn modelId="{9781EC1A-F3FC-426E-9126-B302600E1217}" srcId="{1699FAC0-AE0E-4C4E-8A11-4611FC6BAE84}" destId="{3979C835-F30F-45FA-AD68-818BBB705992}" srcOrd="0" destOrd="0" parTransId="{94020318-34DA-44DE-91AE-6BA885F6221F}" sibTransId="{FCED4DF4-E7FB-4234-95C1-4644963FBF7D}"/>
    <dgm:cxn modelId="{6EB7CCC4-21D4-4506-9DE7-FA222BB4E2CB}" type="presOf" srcId="{89399322-0E2D-4AF2-9884-6EF4BFC073C0}" destId="{A572FE1B-4EA7-49E3-833D-4A920D8C77F1}" srcOrd="0" destOrd="1" presId="urn:microsoft.com/office/officeart/2005/8/layout/hProcess7"/>
    <dgm:cxn modelId="{BB52A541-DCFE-443B-B0C3-70079DD8B9C7}" srcId="{117B993A-FDEC-4B8C-A5FF-87DAC1E26BA7}" destId="{70581078-97B9-4AAB-800B-FE43CDFF65B5}" srcOrd="1" destOrd="0" parTransId="{8F9D8CE9-E052-4D42-BD08-46F7F68B1BE3}" sibTransId="{3907F900-00C0-42D2-930A-C9996B769F85}"/>
    <dgm:cxn modelId="{0E2561B7-BA2B-401B-92A1-BEFF05082A19}" type="presOf" srcId="{7C534CAC-D163-447E-8881-B166B51DFF10}" destId="{A572FE1B-4EA7-49E3-833D-4A920D8C77F1}" srcOrd="0" destOrd="0" presId="urn:microsoft.com/office/officeart/2005/8/layout/hProcess7"/>
    <dgm:cxn modelId="{C960EA0C-7153-4AEF-838A-93529F89F78E}" srcId="{3979C835-F30F-45FA-AD68-818BBB705992}" destId="{68BCC12E-DA5B-4C09-8F7F-A4836C2E179F}" srcOrd="2" destOrd="0" parTransId="{00E41CDB-827E-4AD5-B4BD-71DA11BC8DDE}" sibTransId="{FCC72FBE-C019-46C5-93FB-B93E32F42290}"/>
    <dgm:cxn modelId="{BE7AEC53-179C-4D72-88E3-6E0BD093E315}" type="presParOf" srcId="{3505CD8B-006E-4907-B8EB-76C3F91332A0}" destId="{F4DB3355-8808-437A-AE85-7D81D3190866}" srcOrd="0" destOrd="0" presId="urn:microsoft.com/office/officeart/2005/8/layout/hProcess7"/>
    <dgm:cxn modelId="{C181B5E4-3F67-4A47-85C4-9208FCC34297}" type="presParOf" srcId="{F4DB3355-8808-437A-AE85-7D81D3190866}" destId="{CE937027-2E2C-40EF-BD1E-38DB03E86EC3}" srcOrd="0" destOrd="0" presId="urn:microsoft.com/office/officeart/2005/8/layout/hProcess7"/>
    <dgm:cxn modelId="{1782EB48-9CD7-49A4-8FAE-8023F97A4DC6}" type="presParOf" srcId="{F4DB3355-8808-437A-AE85-7D81D3190866}" destId="{221A6EE9-CE15-4810-A4BD-9DD4683979BA}" srcOrd="1" destOrd="0" presId="urn:microsoft.com/office/officeart/2005/8/layout/hProcess7"/>
    <dgm:cxn modelId="{E15D2D2D-F6A2-41DE-A4FF-1E20C76D5D57}" type="presParOf" srcId="{F4DB3355-8808-437A-AE85-7D81D3190866}" destId="{A572FE1B-4EA7-49E3-833D-4A920D8C77F1}" srcOrd="2" destOrd="0" presId="urn:microsoft.com/office/officeart/2005/8/layout/hProcess7"/>
    <dgm:cxn modelId="{6D659349-106A-412F-84AC-1058E0ABBE40}" type="presParOf" srcId="{3505CD8B-006E-4907-B8EB-76C3F91332A0}" destId="{DD2933CD-C899-4CB6-A809-68EAA2F6B522}" srcOrd="1" destOrd="0" presId="urn:microsoft.com/office/officeart/2005/8/layout/hProcess7"/>
    <dgm:cxn modelId="{F6DD9E9D-6C8C-4DEB-A2CA-B14AC6D3AD43}" type="presParOf" srcId="{3505CD8B-006E-4907-B8EB-76C3F91332A0}" destId="{33FCB4CA-6B76-4A74-AE00-E9E98E74FDFB}" srcOrd="2" destOrd="0" presId="urn:microsoft.com/office/officeart/2005/8/layout/hProcess7"/>
    <dgm:cxn modelId="{291A17EC-8689-4154-86BE-6F8C73C7A831}" type="presParOf" srcId="{33FCB4CA-6B76-4A74-AE00-E9E98E74FDFB}" destId="{3A4DAFC0-EEEA-480E-B7B0-A1F3545B53AF}" srcOrd="0" destOrd="0" presId="urn:microsoft.com/office/officeart/2005/8/layout/hProcess7"/>
    <dgm:cxn modelId="{26CE3E68-5C94-4482-9EDC-9D50BA823613}" type="presParOf" srcId="{33FCB4CA-6B76-4A74-AE00-E9E98E74FDFB}" destId="{AB6F3186-2224-413B-B285-02BCAB535D8A}" srcOrd="1" destOrd="0" presId="urn:microsoft.com/office/officeart/2005/8/layout/hProcess7"/>
    <dgm:cxn modelId="{596869FE-66A3-407A-BEDC-C366FE2F983F}" type="presParOf" srcId="{33FCB4CA-6B76-4A74-AE00-E9E98E74FDFB}" destId="{26E23B46-B619-469E-856B-09F0E2D9A9A3}" srcOrd="2" destOrd="0" presId="urn:microsoft.com/office/officeart/2005/8/layout/hProcess7"/>
    <dgm:cxn modelId="{0E175C67-4FDC-4C01-B03A-F19CCEAABA97}" type="presParOf" srcId="{3505CD8B-006E-4907-B8EB-76C3F91332A0}" destId="{2B2CF30A-C938-452D-86CA-6B47A52D34C4}" srcOrd="3" destOrd="0" presId="urn:microsoft.com/office/officeart/2005/8/layout/hProcess7"/>
    <dgm:cxn modelId="{D6C4A61F-A8EF-4040-91BE-F808E0977A60}" type="presParOf" srcId="{3505CD8B-006E-4907-B8EB-76C3F91332A0}" destId="{9AA25E9A-2FAB-4525-B99A-64AE2E5EE9B8}" srcOrd="4" destOrd="0" presId="urn:microsoft.com/office/officeart/2005/8/layout/hProcess7"/>
    <dgm:cxn modelId="{38BF6982-0B38-4329-A041-1C80DA4C3DF4}" type="presParOf" srcId="{9AA25E9A-2FAB-4525-B99A-64AE2E5EE9B8}" destId="{BC29033A-2E64-45B5-9528-B3529C8217EF}" srcOrd="0" destOrd="0" presId="urn:microsoft.com/office/officeart/2005/8/layout/hProcess7"/>
    <dgm:cxn modelId="{86132C18-9EB7-4D87-AF2C-D6E422849A15}" type="presParOf" srcId="{9AA25E9A-2FAB-4525-B99A-64AE2E5EE9B8}" destId="{ABDE6C25-4CB8-44B9-BB36-3C2265BC853D}" srcOrd="1" destOrd="0" presId="urn:microsoft.com/office/officeart/2005/8/layout/hProcess7"/>
    <dgm:cxn modelId="{58B7295B-BB9E-422D-9321-69CFE144C09C}" type="presParOf" srcId="{9AA25E9A-2FAB-4525-B99A-64AE2E5EE9B8}" destId="{0FD52CFE-3FED-4603-BDBB-307909EF079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3FC82C-FE52-41FB-961C-A6BB9CA61E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417B3F-151F-4D85-B25F-F1F91727A001}">
      <dgm:prSet phldrT="[Текст]"/>
      <dgm:spPr/>
      <dgm:t>
        <a:bodyPr/>
        <a:lstStyle/>
        <a:p>
          <a:r>
            <a:rPr lang="ru-RU" dirty="0" smtClean="0"/>
            <a:t>По ведущим субъектам образования</a:t>
          </a:r>
          <a:endParaRPr lang="ru-RU" dirty="0"/>
        </a:p>
      </dgm:t>
    </dgm:pt>
    <dgm:pt modelId="{0192A7C6-45F6-40AE-AD11-9C94E3C8988A}" type="parTrans" cxnId="{C9ECE280-5721-40C3-A167-7FB290F905F6}">
      <dgm:prSet/>
      <dgm:spPr/>
      <dgm:t>
        <a:bodyPr/>
        <a:lstStyle/>
        <a:p>
          <a:endParaRPr lang="ru-RU"/>
        </a:p>
      </dgm:t>
    </dgm:pt>
    <dgm:pt modelId="{FE430BD4-4D7C-443D-BB46-47B004934682}" type="sibTrans" cxnId="{C9ECE280-5721-40C3-A167-7FB290F905F6}">
      <dgm:prSet/>
      <dgm:spPr/>
      <dgm:t>
        <a:bodyPr/>
        <a:lstStyle/>
        <a:p>
          <a:endParaRPr lang="ru-RU"/>
        </a:p>
      </dgm:t>
    </dgm:pt>
    <dgm:pt modelId="{E6A70FC0-A4E8-4CA8-B4C2-6A3EB057607F}">
      <dgm:prSet phldrT="[Текст]" custT="1"/>
      <dgm:spPr/>
      <dgm:t>
        <a:bodyPr/>
        <a:lstStyle/>
        <a:p>
          <a:r>
            <a:rPr lang="ru-RU" sz="1600" dirty="0" smtClean="0"/>
            <a:t>Портфолио студента</a:t>
          </a:r>
          <a:endParaRPr lang="ru-RU" sz="1600" dirty="0"/>
        </a:p>
      </dgm:t>
    </dgm:pt>
    <dgm:pt modelId="{1AF10F41-11EC-414D-BA95-A22E76810938}" type="parTrans" cxnId="{DDB1B7F4-216B-4193-9BE9-796BC92070EB}">
      <dgm:prSet/>
      <dgm:spPr/>
      <dgm:t>
        <a:bodyPr/>
        <a:lstStyle/>
        <a:p>
          <a:endParaRPr lang="ru-RU"/>
        </a:p>
      </dgm:t>
    </dgm:pt>
    <dgm:pt modelId="{44828361-95BF-4591-B928-C8F6981AF0D4}" type="sibTrans" cxnId="{DDB1B7F4-216B-4193-9BE9-796BC92070EB}">
      <dgm:prSet/>
      <dgm:spPr/>
      <dgm:t>
        <a:bodyPr/>
        <a:lstStyle/>
        <a:p>
          <a:endParaRPr lang="ru-RU"/>
        </a:p>
      </dgm:t>
    </dgm:pt>
    <dgm:pt modelId="{A77486FF-31DC-450A-8058-4BC847254C7B}">
      <dgm:prSet phldrT="[Текст]"/>
      <dgm:spPr/>
      <dgm:t>
        <a:bodyPr/>
        <a:lstStyle/>
        <a:p>
          <a:r>
            <a:rPr lang="ru-RU" b="0" i="0" dirty="0" smtClean="0"/>
            <a:t>По видам деятельности каждого субъекта</a:t>
          </a:r>
          <a:endParaRPr lang="ru-RU" dirty="0"/>
        </a:p>
      </dgm:t>
    </dgm:pt>
    <dgm:pt modelId="{11D9DF96-C10F-47E7-9777-0F8E42285388}" type="parTrans" cxnId="{9D885F16-E48B-4E4F-A2E0-9EA89FDB0753}">
      <dgm:prSet/>
      <dgm:spPr/>
      <dgm:t>
        <a:bodyPr/>
        <a:lstStyle/>
        <a:p>
          <a:endParaRPr lang="ru-RU"/>
        </a:p>
      </dgm:t>
    </dgm:pt>
    <dgm:pt modelId="{D5410444-EB99-4AF2-B05E-821255065536}" type="sibTrans" cxnId="{9D885F16-E48B-4E4F-A2E0-9EA89FDB0753}">
      <dgm:prSet/>
      <dgm:spPr/>
      <dgm:t>
        <a:bodyPr/>
        <a:lstStyle/>
        <a:p>
          <a:endParaRPr lang="ru-RU"/>
        </a:p>
      </dgm:t>
    </dgm:pt>
    <dgm:pt modelId="{A022FAC8-7912-43F3-B3C9-FA0F03FA0BC8}">
      <dgm:prSet phldrT="[Текст]" custT="1"/>
      <dgm:spPr/>
      <dgm:t>
        <a:bodyPr/>
        <a:lstStyle/>
        <a:p>
          <a:r>
            <a:rPr lang="ru-RU" sz="1600" b="0" i="0" dirty="0" smtClean="0"/>
            <a:t>Портфолио студента с педагогическим профилем</a:t>
          </a:r>
          <a:endParaRPr lang="ru-RU" sz="1600" dirty="0"/>
        </a:p>
      </dgm:t>
    </dgm:pt>
    <dgm:pt modelId="{DC464EBE-FB43-424D-A91E-0605860E2680}" type="parTrans" cxnId="{7AA315E7-F44F-4E4C-B65B-238ED1CC63CD}">
      <dgm:prSet/>
      <dgm:spPr/>
      <dgm:t>
        <a:bodyPr/>
        <a:lstStyle/>
        <a:p>
          <a:endParaRPr lang="ru-RU"/>
        </a:p>
      </dgm:t>
    </dgm:pt>
    <dgm:pt modelId="{01FB844C-8E62-4CBC-A806-BEAFE9258B07}" type="sibTrans" cxnId="{7AA315E7-F44F-4E4C-B65B-238ED1CC63CD}">
      <dgm:prSet/>
      <dgm:spPr/>
      <dgm:t>
        <a:bodyPr/>
        <a:lstStyle/>
        <a:p>
          <a:endParaRPr lang="ru-RU"/>
        </a:p>
      </dgm:t>
    </dgm:pt>
    <dgm:pt modelId="{B7C8892E-59D2-46E2-B39D-14A90827A2E7}">
      <dgm:prSet phldrT="[Текст]"/>
      <dgm:spPr/>
      <dgm:t>
        <a:bodyPr/>
        <a:lstStyle/>
        <a:p>
          <a:r>
            <a:rPr lang="ru-RU" b="0" i="0" dirty="0" smtClean="0"/>
            <a:t>В зависимости от целей создания</a:t>
          </a:r>
          <a:endParaRPr lang="ru-RU" dirty="0"/>
        </a:p>
      </dgm:t>
    </dgm:pt>
    <dgm:pt modelId="{EEF2A983-729D-441D-912A-C86FC27636A7}" type="parTrans" cxnId="{D385F610-B48E-4098-A604-60E1E4FA08BE}">
      <dgm:prSet/>
      <dgm:spPr/>
      <dgm:t>
        <a:bodyPr/>
        <a:lstStyle/>
        <a:p>
          <a:endParaRPr lang="ru-RU"/>
        </a:p>
      </dgm:t>
    </dgm:pt>
    <dgm:pt modelId="{41E6B3A9-233C-4F25-8ECC-619A556D2F25}" type="sibTrans" cxnId="{D385F610-B48E-4098-A604-60E1E4FA08BE}">
      <dgm:prSet/>
      <dgm:spPr/>
      <dgm:t>
        <a:bodyPr/>
        <a:lstStyle/>
        <a:p>
          <a:endParaRPr lang="ru-RU"/>
        </a:p>
      </dgm:t>
    </dgm:pt>
    <dgm:pt modelId="{173BD3BF-C5D9-496E-9A78-87FB21F4C4C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/>
            <a:t>Рефлексивное портфолио: самооценка, самоанализ, развитие профессиональных навыков и применение ДТО в изучении иностранного языка</a:t>
          </a:r>
          <a:endParaRPr lang="ru-RU" sz="1600" dirty="0" smtClean="0"/>
        </a:p>
      </dgm:t>
    </dgm:pt>
    <dgm:pt modelId="{1636F31A-FFBC-4E88-8C5E-FFA7FA4BAD3A}" type="parTrans" cxnId="{C69808B6-7D4E-49FC-A127-BB8ABAE8AE7D}">
      <dgm:prSet/>
      <dgm:spPr/>
      <dgm:t>
        <a:bodyPr/>
        <a:lstStyle/>
        <a:p>
          <a:endParaRPr lang="ru-RU"/>
        </a:p>
      </dgm:t>
    </dgm:pt>
    <dgm:pt modelId="{B45111ED-B824-4F42-BA41-228703235272}" type="sibTrans" cxnId="{C69808B6-7D4E-49FC-A127-BB8ABAE8AE7D}">
      <dgm:prSet/>
      <dgm:spPr/>
      <dgm:t>
        <a:bodyPr/>
        <a:lstStyle/>
        <a:p>
          <a:endParaRPr lang="ru-RU"/>
        </a:p>
      </dgm:t>
    </dgm:pt>
    <dgm:pt modelId="{82486FE0-6BBC-4574-9378-F677792E3A4E}" type="pres">
      <dgm:prSet presAssocID="{0B3FC82C-FE52-41FB-961C-A6BB9CA61E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521E9D-C1B2-4989-8B1D-184621C691D5}" type="pres">
      <dgm:prSet presAssocID="{D1417B3F-151F-4D85-B25F-F1F91727A001}" presName="linNode" presStyleCnt="0"/>
      <dgm:spPr/>
    </dgm:pt>
    <dgm:pt modelId="{D55C6E17-6E99-4889-B6A8-DA4F78BEBA2B}" type="pres">
      <dgm:prSet presAssocID="{D1417B3F-151F-4D85-B25F-F1F91727A00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C682C-6B38-41E0-8446-D402766EFCF4}" type="pres">
      <dgm:prSet presAssocID="{D1417B3F-151F-4D85-B25F-F1F91727A00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3B9C5-EA3F-4CE5-92B9-DC43DE79CACD}" type="pres">
      <dgm:prSet presAssocID="{FE430BD4-4D7C-443D-BB46-47B004934682}" presName="sp" presStyleCnt="0"/>
      <dgm:spPr/>
    </dgm:pt>
    <dgm:pt modelId="{35DF97D1-CDCD-4348-A7E6-20175C23E319}" type="pres">
      <dgm:prSet presAssocID="{A77486FF-31DC-450A-8058-4BC847254C7B}" presName="linNode" presStyleCnt="0"/>
      <dgm:spPr/>
    </dgm:pt>
    <dgm:pt modelId="{9DF5D457-83C5-49D3-8A1A-C0D1AC605B6C}" type="pres">
      <dgm:prSet presAssocID="{A77486FF-31DC-450A-8058-4BC847254C7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FC988-FAC7-4521-BC81-5B626A089A94}" type="pres">
      <dgm:prSet presAssocID="{A77486FF-31DC-450A-8058-4BC847254C7B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56D99-DC9B-46E0-8845-C08A0A5CEE77}" type="pres">
      <dgm:prSet presAssocID="{D5410444-EB99-4AF2-B05E-821255065536}" presName="sp" presStyleCnt="0"/>
      <dgm:spPr/>
    </dgm:pt>
    <dgm:pt modelId="{BB2717A7-BEC3-45A0-9E25-28E66F4BEDD7}" type="pres">
      <dgm:prSet presAssocID="{B7C8892E-59D2-46E2-B39D-14A90827A2E7}" presName="linNode" presStyleCnt="0"/>
      <dgm:spPr/>
    </dgm:pt>
    <dgm:pt modelId="{BB9C3D39-996C-46CA-956E-4CD1B813F5EE}" type="pres">
      <dgm:prSet presAssocID="{B7C8892E-59D2-46E2-B39D-14A90827A2E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B1590-CF98-4092-AF02-4A226A065EAF}" type="pres">
      <dgm:prSet presAssocID="{B7C8892E-59D2-46E2-B39D-14A90827A2E7}" presName="descendantText" presStyleLbl="alignAccFollowNode1" presStyleIdx="2" presStyleCnt="3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543DE-E2FB-411A-805F-DD63100CF990}" type="presOf" srcId="{E6A70FC0-A4E8-4CA8-B4C2-6A3EB057607F}" destId="{231C682C-6B38-41E0-8446-D402766EFCF4}" srcOrd="0" destOrd="0" presId="urn:microsoft.com/office/officeart/2005/8/layout/vList5"/>
    <dgm:cxn modelId="{DDB1B7F4-216B-4193-9BE9-796BC92070EB}" srcId="{D1417B3F-151F-4D85-B25F-F1F91727A001}" destId="{E6A70FC0-A4E8-4CA8-B4C2-6A3EB057607F}" srcOrd="0" destOrd="0" parTransId="{1AF10F41-11EC-414D-BA95-A22E76810938}" sibTransId="{44828361-95BF-4591-B928-C8F6981AF0D4}"/>
    <dgm:cxn modelId="{C9ECE280-5721-40C3-A167-7FB290F905F6}" srcId="{0B3FC82C-FE52-41FB-961C-A6BB9CA61E5D}" destId="{D1417B3F-151F-4D85-B25F-F1F91727A001}" srcOrd="0" destOrd="0" parTransId="{0192A7C6-45F6-40AE-AD11-9C94E3C8988A}" sibTransId="{FE430BD4-4D7C-443D-BB46-47B004934682}"/>
    <dgm:cxn modelId="{D385F610-B48E-4098-A604-60E1E4FA08BE}" srcId="{0B3FC82C-FE52-41FB-961C-A6BB9CA61E5D}" destId="{B7C8892E-59D2-46E2-B39D-14A90827A2E7}" srcOrd="2" destOrd="0" parTransId="{EEF2A983-729D-441D-912A-C86FC27636A7}" sibTransId="{41E6B3A9-233C-4F25-8ECC-619A556D2F25}"/>
    <dgm:cxn modelId="{7065E6DC-A852-4BE5-8400-5D2221E5C3BF}" type="presOf" srcId="{173BD3BF-C5D9-496E-9A78-87FB21F4C4C5}" destId="{9A1B1590-CF98-4092-AF02-4A226A065EAF}" srcOrd="0" destOrd="0" presId="urn:microsoft.com/office/officeart/2005/8/layout/vList5"/>
    <dgm:cxn modelId="{DA23D789-008E-4FB6-AA92-21CF91A6F650}" type="presOf" srcId="{B7C8892E-59D2-46E2-B39D-14A90827A2E7}" destId="{BB9C3D39-996C-46CA-956E-4CD1B813F5EE}" srcOrd="0" destOrd="0" presId="urn:microsoft.com/office/officeart/2005/8/layout/vList5"/>
    <dgm:cxn modelId="{21B6612F-B796-4763-B2D8-6E672759F72F}" type="presOf" srcId="{0B3FC82C-FE52-41FB-961C-A6BB9CA61E5D}" destId="{82486FE0-6BBC-4574-9378-F677792E3A4E}" srcOrd="0" destOrd="0" presId="urn:microsoft.com/office/officeart/2005/8/layout/vList5"/>
    <dgm:cxn modelId="{7AA315E7-F44F-4E4C-B65B-238ED1CC63CD}" srcId="{A77486FF-31DC-450A-8058-4BC847254C7B}" destId="{A022FAC8-7912-43F3-B3C9-FA0F03FA0BC8}" srcOrd="0" destOrd="0" parTransId="{DC464EBE-FB43-424D-A91E-0605860E2680}" sibTransId="{01FB844C-8E62-4CBC-A806-BEAFE9258B07}"/>
    <dgm:cxn modelId="{A632485C-FE4A-4393-AA2D-F9A1C90E1CE5}" type="presOf" srcId="{A77486FF-31DC-450A-8058-4BC847254C7B}" destId="{9DF5D457-83C5-49D3-8A1A-C0D1AC605B6C}" srcOrd="0" destOrd="0" presId="urn:microsoft.com/office/officeart/2005/8/layout/vList5"/>
    <dgm:cxn modelId="{C69808B6-7D4E-49FC-A127-BB8ABAE8AE7D}" srcId="{B7C8892E-59D2-46E2-B39D-14A90827A2E7}" destId="{173BD3BF-C5D9-496E-9A78-87FB21F4C4C5}" srcOrd="0" destOrd="0" parTransId="{1636F31A-FFBC-4E88-8C5E-FFA7FA4BAD3A}" sibTransId="{B45111ED-B824-4F42-BA41-228703235272}"/>
    <dgm:cxn modelId="{9D885F16-E48B-4E4F-A2E0-9EA89FDB0753}" srcId="{0B3FC82C-FE52-41FB-961C-A6BB9CA61E5D}" destId="{A77486FF-31DC-450A-8058-4BC847254C7B}" srcOrd="1" destOrd="0" parTransId="{11D9DF96-C10F-47E7-9777-0F8E42285388}" sibTransId="{D5410444-EB99-4AF2-B05E-821255065536}"/>
    <dgm:cxn modelId="{9F066F4E-64F5-48DA-BF81-ED70BC26B5C4}" type="presOf" srcId="{A022FAC8-7912-43F3-B3C9-FA0F03FA0BC8}" destId="{6BDFC988-FAC7-4521-BC81-5B626A089A94}" srcOrd="0" destOrd="0" presId="urn:microsoft.com/office/officeart/2005/8/layout/vList5"/>
    <dgm:cxn modelId="{58ABE45B-67F5-4292-B294-32AF5D3422A8}" type="presOf" srcId="{D1417B3F-151F-4D85-B25F-F1F91727A001}" destId="{D55C6E17-6E99-4889-B6A8-DA4F78BEBA2B}" srcOrd="0" destOrd="0" presId="urn:microsoft.com/office/officeart/2005/8/layout/vList5"/>
    <dgm:cxn modelId="{875DF4AB-B1DE-4EF7-BAD6-14F34272EC5F}" type="presParOf" srcId="{82486FE0-6BBC-4574-9378-F677792E3A4E}" destId="{06521E9D-C1B2-4989-8B1D-184621C691D5}" srcOrd="0" destOrd="0" presId="urn:microsoft.com/office/officeart/2005/8/layout/vList5"/>
    <dgm:cxn modelId="{20DF2FE2-248B-466C-97A0-07CE45BC9B05}" type="presParOf" srcId="{06521E9D-C1B2-4989-8B1D-184621C691D5}" destId="{D55C6E17-6E99-4889-B6A8-DA4F78BEBA2B}" srcOrd="0" destOrd="0" presId="urn:microsoft.com/office/officeart/2005/8/layout/vList5"/>
    <dgm:cxn modelId="{8641F194-7C60-4A06-A5BB-68D34F256777}" type="presParOf" srcId="{06521E9D-C1B2-4989-8B1D-184621C691D5}" destId="{231C682C-6B38-41E0-8446-D402766EFCF4}" srcOrd="1" destOrd="0" presId="urn:microsoft.com/office/officeart/2005/8/layout/vList5"/>
    <dgm:cxn modelId="{6332B779-9DD2-4DB2-9EEA-3EBD8B8A2FA1}" type="presParOf" srcId="{82486FE0-6BBC-4574-9378-F677792E3A4E}" destId="{BAE3B9C5-EA3F-4CE5-92B9-DC43DE79CACD}" srcOrd="1" destOrd="0" presId="urn:microsoft.com/office/officeart/2005/8/layout/vList5"/>
    <dgm:cxn modelId="{CA765CB7-D989-451F-A4BF-7723A4057519}" type="presParOf" srcId="{82486FE0-6BBC-4574-9378-F677792E3A4E}" destId="{35DF97D1-CDCD-4348-A7E6-20175C23E319}" srcOrd="2" destOrd="0" presId="urn:microsoft.com/office/officeart/2005/8/layout/vList5"/>
    <dgm:cxn modelId="{2770BCB9-4AF9-4028-A973-FE069536B647}" type="presParOf" srcId="{35DF97D1-CDCD-4348-A7E6-20175C23E319}" destId="{9DF5D457-83C5-49D3-8A1A-C0D1AC605B6C}" srcOrd="0" destOrd="0" presId="urn:microsoft.com/office/officeart/2005/8/layout/vList5"/>
    <dgm:cxn modelId="{6E5C2CAE-70EA-4F93-80F2-3D0A50526057}" type="presParOf" srcId="{35DF97D1-CDCD-4348-A7E6-20175C23E319}" destId="{6BDFC988-FAC7-4521-BC81-5B626A089A94}" srcOrd="1" destOrd="0" presId="urn:microsoft.com/office/officeart/2005/8/layout/vList5"/>
    <dgm:cxn modelId="{2C1034E4-07B0-4060-8F9A-9A90AF02FAE8}" type="presParOf" srcId="{82486FE0-6BBC-4574-9378-F677792E3A4E}" destId="{C7556D99-DC9B-46E0-8845-C08A0A5CEE77}" srcOrd="3" destOrd="0" presId="urn:microsoft.com/office/officeart/2005/8/layout/vList5"/>
    <dgm:cxn modelId="{127622C5-3C6D-4479-8515-17B866ADA48B}" type="presParOf" srcId="{82486FE0-6BBC-4574-9378-F677792E3A4E}" destId="{BB2717A7-BEC3-45A0-9E25-28E66F4BEDD7}" srcOrd="4" destOrd="0" presId="urn:microsoft.com/office/officeart/2005/8/layout/vList5"/>
    <dgm:cxn modelId="{FFF2DEE2-99A9-4EFE-8FCE-379887B11570}" type="presParOf" srcId="{BB2717A7-BEC3-45A0-9E25-28E66F4BEDD7}" destId="{BB9C3D39-996C-46CA-956E-4CD1B813F5EE}" srcOrd="0" destOrd="0" presId="urn:microsoft.com/office/officeart/2005/8/layout/vList5"/>
    <dgm:cxn modelId="{CF78E362-E299-4CA3-9794-66B3A92A0C24}" type="presParOf" srcId="{BB2717A7-BEC3-45A0-9E25-28E66F4BEDD7}" destId="{9A1B1590-CF98-4092-AF02-4A226A065E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F6629-5CDF-4492-B516-C40D0769C1A3}">
      <dsp:nvSpPr>
        <dsp:cNvPr id="0" name=""/>
        <dsp:cNvSpPr/>
      </dsp:nvSpPr>
      <dsp:spPr>
        <a:xfrm>
          <a:off x="6246" y="0"/>
          <a:ext cx="3383190" cy="428625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 rot="16200000">
        <a:off x="-1412796" y="1419043"/>
        <a:ext cx="3514725" cy="676638"/>
      </dsp:txXfrm>
    </dsp:sp>
    <dsp:sp modelId="{7402ACBA-E7A8-4464-BBF0-4734E9F621C8}">
      <dsp:nvSpPr>
        <dsp:cNvPr id="0" name=""/>
        <dsp:cNvSpPr/>
      </dsp:nvSpPr>
      <dsp:spPr>
        <a:xfrm>
          <a:off x="696754" y="0"/>
          <a:ext cx="2520477" cy="428625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ведущим субъектам образования</a:t>
          </a:r>
          <a:r>
            <a:rPr lang="ru-RU" sz="3200" kern="1200" dirty="0" smtClean="0"/>
            <a:t>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</a:t>
          </a:r>
          <a:r>
            <a:rPr lang="ru-RU" sz="2000" kern="1200" dirty="0" err="1" smtClean="0"/>
            <a:t>Портфолио</a:t>
          </a:r>
          <a:r>
            <a:rPr lang="ru-RU" sz="2000" kern="1200" dirty="0" smtClean="0"/>
            <a:t> ученика</a:t>
          </a: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</a:t>
          </a:r>
          <a:r>
            <a:rPr lang="ru-RU" sz="2000" kern="1200" dirty="0" err="1" smtClean="0"/>
            <a:t>Портфолио</a:t>
          </a:r>
          <a:r>
            <a:rPr lang="ru-RU" sz="2000" kern="1200" dirty="0" smtClean="0"/>
            <a:t> учителя</a:t>
          </a: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</a:t>
          </a:r>
          <a:r>
            <a:rPr lang="ru-RU" sz="2000" kern="1200" dirty="0" err="1" smtClean="0"/>
            <a:t>Портфолио</a:t>
          </a:r>
          <a:r>
            <a:rPr lang="ru-RU" sz="2000" kern="1200" dirty="0" smtClean="0"/>
            <a:t> семьи</a:t>
          </a:r>
          <a:endParaRPr lang="ru-RU" sz="2000" kern="1200" dirty="0"/>
        </a:p>
      </dsp:txBody>
      <dsp:txXfrm>
        <a:off x="696754" y="0"/>
        <a:ext cx="2520477" cy="4286250"/>
      </dsp:txXfrm>
    </dsp:sp>
    <dsp:sp modelId="{34022A2D-2563-47CF-AAE2-068EBEA1AAD9}">
      <dsp:nvSpPr>
        <dsp:cNvPr id="0" name=""/>
        <dsp:cNvSpPr/>
      </dsp:nvSpPr>
      <dsp:spPr>
        <a:xfrm>
          <a:off x="3514544" y="0"/>
          <a:ext cx="3771452" cy="428625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 rot="16200000">
        <a:off x="2134327" y="1380217"/>
        <a:ext cx="3514725" cy="754290"/>
      </dsp:txXfrm>
    </dsp:sp>
    <dsp:sp modelId="{E0032A03-3555-47AE-B5D0-6D15A85ED0AA}">
      <dsp:nvSpPr>
        <dsp:cNvPr id="0" name=""/>
        <dsp:cNvSpPr/>
      </dsp:nvSpPr>
      <dsp:spPr>
        <a:xfrm rot="5400000">
          <a:off x="3217636" y="3404360"/>
          <a:ext cx="629562" cy="536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566A3-C5D8-4881-8B3B-4E7313B6971D}">
      <dsp:nvSpPr>
        <dsp:cNvPr id="0" name=""/>
        <dsp:cNvSpPr/>
      </dsp:nvSpPr>
      <dsp:spPr>
        <a:xfrm>
          <a:off x="4254556" y="0"/>
          <a:ext cx="2809732" cy="428625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По видам деятельности каждого субъекта: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-</a:t>
          </a:r>
          <a:r>
            <a:rPr lang="ru-RU" sz="1800" b="0" i="0" kern="1200" dirty="0" err="1" smtClean="0"/>
            <a:t>Портфолио</a:t>
          </a:r>
          <a:r>
            <a:rPr lang="ru-RU" sz="1800" b="0" i="0" kern="1200" dirty="0" smtClean="0"/>
            <a:t> ученика с конкретной профильной направленностью</a:t>
          </a: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-</a:t>
          </a:r>
          <a:r>
            <a:rPr lang="ru-RU" sz="1800" b="0" i="0" kern="1200" dirty="0" err="1" smtClean="0"/>
            <a:t>Портфолио</a:t>
          </a:r>
          <a:r>
            <a:rPr lang="ru-RU" sz="1800" b="0" i="0" kern="1200" dirty="0" smtClean="0"/>
            <a:t> учителя-предметника с конкретной предметной направленностью</a:t>
          </a: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-</a:t>
          </a:r>
          <a:r>
            <a:rPr lang="ru-RU" sz="1800" b="0" i="0" kern="1200" dirty="0" err="1" smtClean="0"/>
            <a:t>Портфолио</a:t>
          </a:r>
          <a:r>
            <a:rPr lang="ru-RU" sz="1800" b="0" i="0" kern="1200" dirty="0" smtClean="0"/>
            <a:t> классного руководителя</a:t>
          </a:r>
          <a:endParaRPr lang="ru-RU" sz="1800" kern="1200" dirty="0"/>
        </a:p>
      </dsp:txBody>
      <dsp:txXfrm>
        <a:off x="4254556" y="0"/>
        <a:ext cx="2809732" cy="4286250"/>
      </dsp:txXfrm>
    </dsp:sp>
    <dsp:sp modelId="{FCAFC906-40D4-4DB6-A298-8B722469B3BC}">
      <dsp:nvSpPr>
        <dsp:cNvPr id="0" name=""/>
        <dsp:cNvSpPr/>
      </dsp:nvSpPr>
      <dsp:spPr>
        <a:xfrm>
          <a:off x="7411105" y="0"/>
          <a:ext cx="3574498" cy="428625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6011192" y="1399912"/>
        <a:ext cx="3514725" cy="714899"/>
      </dsp:txXfrm>
    </dsp:sp>
    <dsp:sp modelId="{D165A132-C497-4870-B21E-60E950442D69}">
      <dsp:nvSpPr>
        <dsp:cNvPr id="0" name=""/>
        <dsp:cNvSpPr/>
      </dsp:nvSpPr>
      <dsp:spPr>
        <a:xfrm rot="5400000">
          <a:off x="7114196" y="3404360"/>
          <a:ext cx="629562" cy="536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8B437-D8CF-49DA-B261-4D7EBA8BEF62}">
      <dsp:nvSpPr>
        <dsp:cNvPr id="0" name=""/>
        <dsp:cNvSpPr/>
      </dsp:nvSpPr>
      <dsp:spPr>
        <a:xfrm>
          <a:off x="8126004" y="0"/>
          <a:ext cx="2663001" cy="428625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В зависимости от цели создания: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-Папка достижений</a:t>
          </a: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-Рефлексивное портфолио</a:t>
          </a: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-Тематическое портфолио</a:t>
          </a:r>
          <a:endParaRPr lang="ru-RU" sz="2000" kern="1200" dirty="0"/>
        </a:p>
      </dsp:txBody>
      <dsp:txXfrm>
        <a:off x="8126004" y="0"/>
        <a:ext cx="2663001" cy="42862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37027-2E2C-40EF-BD1E-38DB03E86EC3}">
      <dsp:nvSpPr>
        <dsp:cNvPr id="0" name=""/>
        <dsp:cNvSpPr/>
      </dsp:nvSpPr>
      <dsp:spPr>
        <a:xfrm>
          <a:off x="59165" y="0"/>
          <a:ext cx="5090517" cy="45720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5740" rIns="266700" bIns="0" numCol="1" spcCol="1270" anchor="t" anchorCtr="0">
          <a:noAutofit/>
        </a:bodyPr>
        <a:lstStyle/>
        <a:p>
          <a:pPr lvl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 rot="16200000">
        <a:off x="-1306303" y="1365468"/>
        <a:ext cx="3749040" cy="1018103"/>
      </dsp:txXfrm>
    </dsp:sp>
    <dsp:sp modelId="{A572FE1B-4EA7-49E3-833D-4A920D8C77F1}">
      <dsp:nvSpPr>
        <dsp:cNvPr id="0" name=""/>
        <dsp:cNvSpPr/>
      </dsp:nvSpPr>
      <dsp:spPr>
        <a:xfrm>
          <a:off x="1077268" y="0"/>
          <a:ext cx="3792435" cy="45720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/>
            <a:t>По цели: 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0" i="0" kern="1200" dirty="0" smtClean="0"/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-Проблемно-исследовательское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</a:t>
          </a:r>
          <a:r>
            <a:rPr lang="ru-RU" sz="2400" b="0" i="0" kern="1200" dirty="0" err="1" smtClean="0"/>
            <a:t>Портфолио-антология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-Презентация</a:t>
          </a:r>
          <a:endParaRPr lang="ru-RU" sz="2400" kern="1200" dirty="0"/>
        </a:p>
      </dsp:txBody>
      <dsp:txXfrm>
        <a:off x="1077268" y="0"/>
        <a:ext cx="3792435" cy="4572000"/>
      </dsp:txXfrm>
    </dsp:sp>
    <dsp:sp modelId="{BC29033A-2E64-45B5-9528-B3529C8217EF}">
      <dsp:nvSpPr>
        <dsp:cNvPr id="0" name=""/>
        <dsp:cNvSpPr/>
      </dsp:nvSpPr>
      <dsp:spPr>
        <a:xfrm>
          <a:off x="5270684" y="0"/>
          <a:ext cx="5090517" cy="45720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5740" rIns="266700" bIns="0" numCol="1" spcCol="1270" anchor="t" anchorCtr="0">
          <a:noAutofit/>
        </a:bodyPr>
        <a:lstStyle/>
        <a:p>
          <a:pPr lvl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 rot="16200000">
        <a:off x="3905215" y="1365468"/>
        <a:ext cx="3749040" cy="1018103"/>
      </dsp:txXfrm>
    </dsp:sp>
    <dsp:sp modelId="{AB6F3186-2224-413B-B285-02BCAB535D8A}">
      <dsp:nvSpPr>
        <dsp:cNvPr id="0" name=""/>
        <dsp:cNvSpPr/>
      </dsp:nvSpPr>
      <dsp:spPr>
        <a:xfrm rot="5400000">
          <a:off x="4960268" y="3536669"/>
          <a:ext cx="671735" cy="7635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52CFE-3FED-4603-BDBB-307909EF079B}">
      <dsp:nvSpPr>
        <dsp:cNvPr id="0" name=""/>
        <dsp:cNvSpPr/>
      </dsp:nvSpPr>
      <dsp:spPr>
        <a:xfrm>
          <a:off x="6288787" y="0"/>
          <a:ext cx="3792435" cy="45720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</a:t>
          </a:r>
          <a:r>
            <a:rPr lang="ru-RU" sz="2400" b="0" i="0" kern="1200" dirty="0" err="1" smtClean="0"/>
            <a:t>Портфолио</a:t>
          </a:r>
          <a:r>
            <a:rPr lang="ru-RU" sz="2400" b="0" i="0" kern="1200" dirty="0" smtClean="0"/>
            <a:t> педагога дополнительного образования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</a:t>
          </a:r>
          <a:r>
            <a:rPr lang="ru-RU" sz="2400" b="0" i="0" kern="1200" dirty="0" err="1" smtClean="0"/>
            <a:t>Портфолио</a:t>
          </a:r>
          <a:r>
            <a:rPr lang="ru-RU" sz="2400" b="0" i="0" kern="1200" dirty="0" smtClean="0"/>
            <a:t> педагога-организатора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</a:t>
          </a:r>
          <a:r>
            <a:rPr lang="ru-RU" sz="2400" b="0" i="0" kern="1200" dirty="0" err="1" smtClean="0"/>
            <a:t>Портфолио</a:t>
          </a:r>
          <a:r>
            <a:rPr lang="ru-RU" sz="2400" b="0" i="0" kern="1200" dirty="0" smtClean="0"/>
            <a:t> социального педагога 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-</a:t>
          </a:r>
          <a:r>
            <a:rPr lang="ru-RU" sz="2400" b="0" i="0" kern="1200" dirty="0" err="1" smtClean="0"/>
            <a:t>Портфолио</a:t>
          </a:r>
          <a:r>
            <a:rPr lang="ru-RU" sz="2400" b="0" i="0" kern="1200" dirty="0" smtClean="0"/>
            <a:t> по работе с одаренными детьми и </a:t>
          </a:r>
          <a:r>
            <a:rPr lang="ru-RU" sz="2400" b="0" i="0" kern="1200" dirty="0" err="1" smtClean="0"/>
            <a:t>др</a:t>
          </a:r>
          <a:endParaRPr lang="ru-RU" sz="2400" kern="1200" dirty="0"/>
        </a:p>
      </dsp:txBody>
      <dsp:txXfrm>
        <a:off x="6288787" y="0"/>
        <a:ext cx="3792435" cy="4572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C682C-6B38-41E0-8446-D402766EFCF4}">
      <dsp:nvSpPr>
        <dsp:cNvPr id="0" name=""/>
        <dsp:cNvSpPr/>
      </dsp:nvSpPr>
      <dsp:spPr>
        <a:xfrm rot="5400000">
          <a:off x="6492671" y="-2611098"/>
          <a:ext cx="1134516" cy="6644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Портфолио студента</a:t>
          </a:r>
          <a:endParaRPr lang="ru-RU" sz="1600" kern="1200" dirty="0"/>
        </a:p>
      </dsp:txBody>
      <dsp:txXfrm rot="5400000">
        <a:off x="6492671" y="-2611098"/>
        <a:ext cx="1134516" cy="6644640"/>
      </dsp:txXfrm>
    </dsp:sp>
    <dsp:sp modelId="{D55C6E17-6E99-4889-B6A8-DA4F78BEBA2B}">
      <dsp:nvSpPr>
        <dsp:cNvPr id="0" name=""/>
        <dsp:cNvSpPr/>
      </dsp:nvSpPr>
      <dsp:spPr>
        <a:xfrm>
          <a:off x="0" y="2148"/>
          <a:ext cx="3737610" cy="141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 ведущим субъектам образования</a:t>
          </a:r>
          <a:endParaRPr lang="ru-RU" sz="2900" kern="1200" dirty="0"/>
        </a:p>
      </dsp:txBody>
      <dsp:txXfrm>
        <a:off x="0" y="2148"/>
        <a:ext cx="3737610" cy="1418145"/>
      </dsp:txXfrm>
    </dsp:sp>
    <dsp:sp modelId="{6BDFC988-FAC7-4521-BC81-5B626A089A94}">
      <dsp:nvSpPr>
        <dsp:cNvPr id="0" name=""/>
        <dsp:cNvSpPr/>
      </dsp:nvSpPr>
      <dsp:spPr>
        <a:xfrm rot="5400000">
          <a:off x="6492671" y="-1122045"/>
          <a:ext cx="1134516" cy="6644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Портфолио студента с педагогическим профилем</a:t>
          </a:r>
          <a:endParaRPr lang="ru-RU" sz="1600" kern="1200" dirty="0"/>
        </a:p>
      </dsp:txBody>
      <dsp:txXfrm rot="5400000">
        <a:off x="6492671" y="-1122045"/>
        <a:ext cx="1134516" cy="6644640"/>
      </dsp:txXfrm>
    </dsp:sp>
    <dsp:sp modelId="{9DF5D457-83C5-49D3-8A1A-C0D1AC605B6C}">
      <dsp:nvSpPr>
        <dsp:cNvPr id="0" name=""/>
        <dsp:cNvSpPr/>
      </dsp:nvSpPr>
      <dsp:spPr>
        <a:xfrm>
          <a:off x="0" y="1491202"/>
          <a:ext cx="3737610" cy="141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 dirty="0" smtClean="0"/>
            <a:t>По видам деятельности каждого субъекта</a:t>
          </a:r>
          <a:endParaRPr lang="ru-RU" sz="2900" kern="1200" dirty="0"/>
        </a:p>
      </dsp:txBody>
      <dsp:txXfrm>
        <a:off x="0" y="1491202"/>
        <a:ext cx="3737610" cy="1418145"/>
      </dsp:txXfrm>
    </dsp:sp>
    <dsp:sp modelId="{9A1B1590-CF98-4092-AF02-4A226A065EAF}">
      <dsp:nvSpPr>
        <dsp:cNvPr id="0" name=""/>
        <dsp:cNvSpPr/>
      </dsp:nvSpPr>
      <dsp:spPr>
        <a:xfrm rot="5400000">
          <a:off x="6492671" y="367008"/>
          <a:ext cx="1134516" cy="6644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0" i="0" kern="1200" dirty="0" smtClean="0"/>
            <a:t>Рефлексивное портфолио: самооценка, самоанализ, развитие профессиональных навыков и применение ДТО в изучении иностранного языка</a:t>
          </a:r>
          <a:endParaRPr lang="ru-RU" sz="1600" kern="1200" dirty="0" smtClean="0"/>
        </a:p>
      </dsp:txBody>
      <dsp:txXfrm rot="5400000">
        <a:off x="6492671" y="367008"/>
        <a:ext cx="1134516" cy="6644640"/>
      </dsp:txXfrm>
    </dsp:sp>
    <dsp:sp modelId="{BB9C3D39-996C-46CA-956E-4CD1B813F5EE}">
      <dsp:nvSpPr>
        <dsp:cNvPr id="0" name=""/>
        <dsp:cNvSpPr/>
      </dsp:nvSpPr>
      <dsp:spPr>
        <a:xfrm>
          <a:off x="0" y="2980255"/>
          <a:ext cx="3737610" cy="141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 dirty="0" smtClean="0"/>
            <a:t>В зависимости от целей создания</a:t>
          </a:r>
          <a:endParaRPr lang="ru-RU" sz="2900" kern="1200" dirty="0"/>
        </a:p>
      </dsp:txBody>
      <dsp:txXfrm>
        <a:off x="0" y="2980255"/>
        <a:ext cx="3737610" cy="1418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9A1037-10D7-4A59-9800-AA823CF6371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B5BA67-DAAD-4333-A708-CF082A6CD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ob-054.narod.ru/" TargetMode="External"/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yberleninka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0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3168" y="5200650"/>
            <a:ext cx="10363200" cy="13335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студентки ИЯ-АНБ-111</a:t>
            </a:r>
          </a:p>
          <a:p>
            <a:r>
              <a:rPr lang="ru-RU" dirty="0" err="1" smtClean="0"/>
              <a:t>Чумадиной</a:t>
            </a:r>
            <a:r>
              <a:rPr lang="ru-RU" dirty="0" smtClean="0"/>
              <a:t> Е.И.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Педагогическая технология «Портфолио»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40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учебного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Своевременно </a:t>
            </a:r>
            <a:r>
              <a:rPr lang="ru-RU" dirty="0"/>
              <a:t>отмечать успехи </a:t>
            </a:r>
            <a:r>
              <a:rPr lang="ru-RU" dirty="0" smtClean="0"/>
              <a:t>ученика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иагностировать </a:t>
            </a:r>
            <a:r>
              <a:rPr lang="ru-RU" dirty="0"/>
              <a:t>и проводить мониторинг индивидуального роста успешности </a:t>
            </a:r>
            <a:r>
              <a:rPr lang="ru-RU" dirty="0" smtClean="0"/>
              <a:t>учащегося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оддерживать </a:t>
            </a:r>
            <a:r>
              <a:rPr lang="ru-RU" dirty="0"/>
              <a:t>интерес школьника к получению качественного образования и освоению им, в полной мере, универсальных учебных </a:t>
            </a:r>
            <a:r>
              <a:rPr lang="ru-RU" dirty="0" smtClean="0"/>
              <a:t>действий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Способствовать </a:t>
            </a:r>
            <a:r>
              <a:rPr lang="ru-RU" dirty="0"/>
              <a:t>формированию умения добиваться решения поставленных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учебного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работы </a:t>
            </a:r>
            <a:r>
              <a:rPr lang="ru-RU" dirty="0"/>
              <a:t>ученика (классные самостоятельные и домашние работы</a:t>
            </a:r>
            <a:r>
              <a:rPr lang="ru-RU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оригинальные </a:t>
            </a:r>
            <a:r>
              <a:rPr lang="ru-RU" dirty="0"/>
              <a:t>решения или выполнение сложных занимательных учебных заданий по конкретной теме (по выбору учащегося</a:t>
            </a:r>
            <a:r>
              <a:rPr lang="ru-RU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выполнение </a:t>
            </a:r>
            <a:r>
              <a:rPr lang="ru-RU" dirty="0"/>
              <a:t>заданий самостоятельно сверх учебной </a:t>
            </a:r>
            <a:r>
              <a:rPr lang="ru-RU" dirty="0" smtClean="0"/>
              <a:t>программы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рефераты </a:t>
            </a:r>
            <a:r>
              <a:rPr lang="ru-RU" dirty="0"/>
              <a:t>различной направленности и </a:t>
            </a:r>
            <a:r>
              <a:rPr lang="ru-RU" dirty="0" smtClean="0"/>
              <a:t>сложности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наглядные </a:t>
            </a:r>
            <a:r>
              <a:rPr lang="ru-RU" dirty="0"/>
              <a:t>пособия, изготовленные по конкретной </a:t>
            </a:r>
            <a:r>
              <a:rPr lang="ru-RU" dirty="0" smtClean="0"/>
              <a:t>тематике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краткие </a:t>
            </a:r>
            <a:r>
              <a:rPr lang="ru-RU" dirty="0"/>
              <a:t>эссе или резюме о прочитанных книгах по данной учителем </a:t>
            </a:r>
            <a:r>
              <a:rPr lang="ru-RU" dirty="0" smtClean="0"/>
              <a:t>теме</a:t>
            </a:r>
          </a:p>
        </p:txBody>
      </p:sp>
    </p:spTree>
    <p:extLst>
      <p:ext uri="{BB962C8B-B14F-4D97-AF65-F5344CB8AC3E}">
        <p14:creationId xmlns:p14="http://schemas.microsoft.com/office/powerpoint/2010/main" xmlns="" val="40729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учебного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дневник личностного роста </a:t>
            </a:r>
            <a:r>
              <a:rPr lang="ru-RU" dirty="0" smtClean="0"/>
              <a:t>учащегося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задания для одноклассников, составленные самим учащимся по конкретной </a:t>
            </a:r>
            <a:r>
              <a:rPr lang="ru-RU" dirty="0" smtClean="0"/>
              <a:t>теме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фотографии, представленные по направления </a:t>
            </a:r>
            <a:r>
              <a:rPr lang="ru-RU" dirty="0" smtClean="0"/>
              <a:t>деятельности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описание проведенных мини экспериментов и лабораторных </a:t>
            </a:r>
            <a:r>
              <a:rPr lang="ru-RU" dirty="0" smtClean="0"/>
              <a:t>работ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аудио и видеоматериалы с выступлениями </a:t>
            </a:r>
            <a:r>
              <a:rPr lang="ru-RU" dirty="0" smtClean="0"/>
              <a:t>учащегося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работы, имеющие интегративные связи со смежными </a:t>
            </a:r>
            <a:r>
              <a:rPr lang="ru-RU" dirty="0" smtClean="0"/>
              <a:t>дисциплинами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дипломы, поощрения, награды, благодарственные письма по конкретным </a:t>
            </a:r>
            <a:r>
              <a:rPr lang="ru-RU" dirty="0" smtClean="0"/>
              <a:t>предметам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0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Профессиональное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 формировании </a:t>
            </a:r>
            <a:r>
              <a:rPr lang="ru-RU" b="1" dirty="0"/>
              <a:t>профессионального портфолио</a:t>
            </a:r>
            <a:r>
              <a:rPr lang="ru-RU" dirty="0"/>
              <a:t> следует учитывать, что одной из главных задач современного образования является повышение его качества в рамках реализации стандартов нового поколения, а также готовность обучающихся к осознанному подходу и сбору материалов для дальнейшего оформления своего портфолио в рамках будущей профессиональной деятельности. </a:t>
            </a:r>
            <a:r>
              <a:rPr lang="ru-RU" dirty="0" smtClean="0"/>
              <a:t>Это станет </a:t>
            </a:r>
            <a:r>
              <a:rPr lang="ru-RU" dirty="0"/>
              <a:t>основой для определения образовательного рейтинга выпускника основной школы и конкурентоспособности будущего специалиста среднего и высшего профессионального образования, в том числе 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xmlns="" val="32993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профессионального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индивидуально-творческие </a:t>
            </a:r>
            <a:r>
              <a:rPr lang="ru-RU" dirty="0"/>
              <a:t>работы </a:t>
            </a:r>
            <a:r>
              <a:rPr lang="ru-RU" dirty="0" smtClean="0"/>
              <a:t>педагога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эвристические </a:t>
            </a:r>
            <a:r>
              <a:rPr lang="ru-RU" dirty="0"/>
              <a:t>задания для классных и домашних самостоятельных работ </a:t>
            </a:r>
            <a:r>
              <a:rPr lang="ru-RU" dirty="0" smtClean="0"/>
              <a:t>учащихся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методические </a:t>
            </a:r>
            <a:r>
              <a:rPr lang="ru-RU" dirty="0"/>
              <a:t>рекомендации для решения (выполнения) сложных занимательных заданий по конкретной теме, предлагаемой </a:t>
            </a:r>
            <a:r>
              <a:rPr lang="ru-RU" dirty="0" smtClean="0"/>
              <a:t>учащимся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подбор </a:t>
            </a:r>
            <a:r>
              <a:rPr lang="ru-RU" dirty="0"/>
              <a:t>и разработка заданий для самостоятельной работы учащихся сверх учебной </a:t>
            </a:r>
            <a:r>
              <a:rPr lang="ru-RU" dirty="0" smtClean="0"/>
              <a:t>программы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примерная </a:t>
            </a:r>
            <a:r>
              <a:rPr lang="ru-RU" dirty="0"/>
              <a:t>тематика реферативных работ по различной направленности и </a:t>
            </a:r>
            <a:r>
              <a:rPr lang="ru-RU" dirty="0" smtClean="0"/>
              <a:t>сложности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разработанные </a:t>
            </a:r>
            <a:r>
              <a:rPr lang="ru-RU" dirty="0"/>
              <a:t>цифровые образовательные </a:t>
            </a:r>
            <a:r>
              <a:rPr lang="ru-RU" dirty="0" smtClean="0"/>
              <a:t>ресурсы </a:t>
            </a:r>
            <a:r>
              <a:rPr lang="ru-RU" dirty="0"/>
              <a:t>по конкретной </a:t>
            </a:r>
            <a:r>
              <a:rPr lang="ru-RU" dirty="0" smtClean="0"/>
              <a:t>тематике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88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профессионального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дневник личностного профессионального роста </a:t>
            </a:r>
            <a:r>
              <a:rPr lang="ru-RU" dirty="0" smtClean="0"/>
              <a:t>педагога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фотографии</a:t>
            </a:r>
            <a:r>
              <a:rPr lang="ru-RU" dirty="0"/>
              <a:t>, представленные по направлениям </a:t>
            </a:r>
            <a:r>
              <a:rPr lang="ru-RU" dirty="0" smtClean="0"/>
              <a:t>деятельности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описание </a:t>
            </a:r>
            <a:r>
              <a:rPr lang="ru-RU" dirty="0"/>
              <a:t>проведенных мини экспериментов и лабораторных работ с </a:t>
            </a:r>
            <a:r>
              <a:rPr lang="ru-RU" dirty="0" smtClean="0"/>
              <a:t>учащимися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аудио </a:t>
            </a:r>
            <a:r>
              <a:rPr lang="ru-RU" dirty="0"/>
              <a:t>и видеоматериалы с выступлениями педагога на различных </a:t>
            </a:r>
            <a:r>
              <a:rPr lang="ru-RU" dirty="0" smtClean="0"/>
              <a:t>уровнях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дипломы</a:t>
            </a:r>
            <a:r>
              <a:rPr lang="ru-RU" dirty="0"/>
              <a:t>, поощрения, награды, благодарственные письма по конкретным </a:t>
            </a:r>
            <a:r>
              <a:rPr lang="ru-RU" dirty="0" smtClean="0"/>
              <a:t>предметам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мониторинг </a:t>
            </a:r>
            <a:r>
              <a:rPr lang="ru-RU" dirty="0"/>
              <a:t>оценки качества образования по конкретной учебной </a:t>
            </a:r>
            <a:r>
              <a:rPr lang="ru-RU" dirty="0" smtClean="0"/>
              <a:t>дисциплине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пакет </a:t>
            </a:r>
            <a:r>
              <a:rPr lang="ru-RU" dirty="0"/>
              <a:t>диагностических процедур для отслеживания результатов личностного роста учащегося и самого </a:t>
            </a:r>
            <a:r>
              <a:rPr lang="ru-RU" dirty="0" smtClean="0"/>
              <a:t>учителя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27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90600" y="1409700"/>
            <a:ext cx="10458450" cy="46101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1) </a:t>
            </a:r>
            <a:r>
              <a:rPr lang="ru-RU" dirty="0" err="1" smtClean="0"/>
              <a:t>Портфолио</a:t>
            </a:r>
            <a:r>
              <a:rPr lang="ru-RU" dirty="0" smtClean="0"/>
              <a:t> ученика                                     2) </a:t>
            </a:r>
            <a:r>
              <a:rPr lang="ru-RU" dirty="0" err="1" smtClean="0"/>
              <a:t>Портфолио</a:t>
            </a:r>
            <a:r>
              <a:rPr lang="ru-RU" dirty="0" smtClean="0"/>
              <a:t> учителя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8787" y="2900363"/>
            <a:ext cx="2632075" cy="2632075"/>
          </a:xfrm>
          <a:prstGeom prst="rect">
            <a:avLst/>
          </a:prstGeom>
        </p:spPr>
      </p:pic>
      <p:pic>
        <p:nvPicPr>
          <p:cNvPr id="5" name="Объект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6896" y="2900363"/>
            <a:ext cx="3509433" cy="26320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Портфолио</a:t>
            </a:r>
            <a:r>
              <a:rPr lang="ru-RU" dirty="0" smtClean="0"/>
              <a:t> студентов по ДТО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499045723"/>
              </p:ext>
            </p:extLst>
          </p:nvPr>
        </p:nvGraphicFramePr>
        <p:xfrm>
          <a:off x="1200150" y="1619250"/>
          <a:ext cx="10382250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743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 настоящее время кардинальные изменения вносят на рынок труда существенные коррективы по отношению к человеку к его профессионально-квалификационным характеристикам и выдвигают все новые и более жесткие требования к продукту его профессионального труда.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связи с этим основными морально-психологическими качествами работника становятся инициативность, самостоятельность, креативность, способность сотрудничать и взаимодействовать с другими субъектами общества, высокая мотивация к карьерному росту, повышению квалификации и профессиональному переобучению. Именно эти качества позволяют человеку быть мобильным и конкурентоспособным на рынке труда, а технология “Портфолио” как эффективный инструмент и ведущий</a:t>
            </a:r>
            <a:r>
              <a:rPr lang="ru-RU" b="1" dirty="0"/>
              <a:t> показатель системы оценки качества образования </a:t>
            </a:r>
            <a:r>
              <a:rPr lang="ru-RU" dirty="0"/>
              <a:t>позволяет наглядно представить целостную картину о степени </a:t>
            </a:r>
            <a:r>
              <a:rPr lang="ru-RU" dirty="0" err="1"/>
              <a:t>сформированности</a:t>
            </a:r>
            <a:r>
              <a:rPr lang="ru-RU" dirty="0"/>
              <a:t> личности как успешного, компетентного и делового </a:t>
            </a:r>
            <a:r>
              <a:rPr lang="ru-RU" dirty="0" smtClean="0"/>
              <a:t>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01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http://festival.1september.ru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http://doob-054.narod.ru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http://cyberleninka.ru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85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514350"/>
            <a:ext cx="10911840" cy="1123950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70560" y="530352"/>
            <a:ext cx="10911840" cy="51274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>
              <a:hlinkClick r:id="rId2" action="ppaction://hlinksldjump"/>
            </a:endParaRPr>
          </a:p>
          <a:p>
            <a:pPr marL="0" indent="0">
              <a:buNone/>
            </a:pPr>
            <a:endParaRPr lang="ru-RU" dirty="0" smtClean="0">
              <a:hlinkClick r:id="rId2" action="ppaction://hlinksldjump"/>
            </a:endParaRPr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Введение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3" action="ppaction://hlinksldjump"/>
              </a:rPr>
              <a:t>Определение понятия «Технология Портфолио»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4" action="ppaction://hlinksldjump"/>
              </a:rPr>
              <a:t>Педагогические задачи технологии Портфолио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5" action="ppaction://hlinksldjump"/>
              </a:rPr>
              <a:t>Классификация портфолио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6" action="ppaction://hlinksldjump"/>
              </a:rPr>
              <a:t>Учебное портфолио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7" action="ppaction://hlinksldjump"/>
              </a:rPr>
              <a:t>Профессиональное </a:t>
            </a:r>
            <a:r>
              <a:rPr lang="ru-RU" dirty="0" err="1" smtClean="0">
                <a:hlinkClick r:id="rId7" action="ppaction://hlinksldjump"/>
              </a:rPr>
              <a:t>портфолио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8" action="ppaction://hlinksldjump"/>
              </a:rPr>
              <a:t>Примеры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>
                <a:hlinkClick r:id="rId9" action="ppaction://hlinksldjump"/>
              </a:rPr>
              <a:t>Портфолио</a:t>
            </a:r>
            <a:r>
              <a:rPr lang="ru-RU" dirty="0" smtClean="0">
                <a:hlinkClick r:id="rId9" action="ppaction://hlinksldjump"/>
              </a:rPr>
              <a:t> студентов ВГСПУ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0" action="ppaction://hlinksldjump"/>
              </a:rPr>
              <a:t>Заключение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1" action="ppaction://hlinksldjump"/>
              </a:rPr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767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0"/>
            <a:ext cx="10911840" cy="1657350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70560" y="1885950"/>
            <a:ext cx="10911840" cy="3981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Проблема оценки качества образования находится сегодня в зоне повышенного внимания всей российской </a:t>
            </a:r>
            <a:r>
              <a:rPr lang="ru-RU" dirty="0" smtClean="0"/>
              <a:t>общественности</a:t>
            </a:r>
            <a:r>
              <a:rPr lang="ru-RU" dirty="0"/>
              <a:t> </a:t>
            </a:r>
            <a:r>
              <a:rPr lang="ru-RU" dirty="0" smtClean="0"/>
              <a:t>и государства. Качество</a:t>
            </a:r>
            <a:r>
              <a:rPr lang="ru-RU" b="1" dirty="0" smtClean="0"/>
              <a:t> </a:t>
            </a:r>
            <a:r>
              <a:rPr lang="ru-RU" dirty="0"/>
              <a:t>образования  есть соотношение цели и </a:t>
            </a:r>
            <a:r>
              <a:rPr lang="ru-RU" dirty="0" smtClean="0"/>
              <a:t>результата.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того чтобы цель была направлена на конкретного субъекта (ученика, педагога), а результаты превратились в оценку их личностных достижений, требуется создание целостной системы организации и управления образовательным процессом. При этом используемое понятие “качество образования” будет означать качество образовательного процесса, выраженное в его результатах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931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0"/>
            <a:ext cx="10911840" cy="1524000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70560" y="1676400"/>
            <a:ext cx="10911840" cy="4305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качестве возможного и достаточно эффективного инструмента по организации и управлению образовательным процессом следует рассматривать технологию “Портфолио”, с помощью которой складывается наглядная и целостная картина, отражающая систему оценки качества образования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Цель </a:t>
            </a:r>
            <a:r>
              <a:rPr lang="ru-RU" b="1" dirty="0" smtClean="0"/>
              <a:t>работы : </a:t>
            </a:r>
            <a:r>
              <a:rPr lang="ru-RU" dirty="0" smtClean="0"/>
              <a:t>узнать </a:t>
            </a:r>
            <a:r>
              <a:rPr lang="ru-RU" dirty="0"/>
              <a:t>глубину и значимость </a:t>
            </a:r>
            <a:r>
              <a:rPr lang="ru-RU" dirty="0" smtClean="0"/>
              <a:t>“</a:t>
            </a:r>
            <a:r>
              <a:rPr lang="ru-RU" dirty="0"/>
              <a:t>портфолио” как педагогической технологии.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pPr marL="0" indent="0"/>
            <a:r>
              <a:rPr lang="ru-RU" dirty="0" smtClean="0"/>
              <a:t>Понять, что </a:t>
            </a:r>
            <a:r>
              <a:rPr lang="ru-RU" dirty="0"/>
              <a:t>такое “</a:t>
            </a:r>
            <a:r>
              <a:rPr lang="ru-RU" dirty="0" err="1"/>
              <a:t>Портфолио</a:t>
            </a:r>
            <a:r>
              <a:rPr lang="ru-RU" dirty="0" smtClean="0"/>
              <a:t>”</a:t>
            </a:r>
          </a:p>
          <a:p>
            <a:pPr marL="0" indent="0"/>
            <a:r>
              <a:rPr lang="ru-RU" dirty="0" smtClean="0"/>
              <a:t> Узнать, для чего и зачем </a:t>
            </a:r>
            <a:r>
              <a:rPr lang="ru-RU" dirty="0"/>
              <a:t>нужно создавать “</a:t>
            </a:r>
            <a:r>
              <a:rPr lang="ru-RU" dirty="0" err="1"/>
              <a:t>Портфолио</a:t>
            </a:r>
            <a:r>
              <a:rPr lang="ru-RU" dirty="0" smtClean="0"/>
              <a:t>”</a:t>
            </a:r>
          </a:p>
          <a:p>
            <a:pPr marL="0" indent="0"/>
            <a:r>
              <a:rPr lang="ru-RU" dirty="0" smtClean="0"/>
              <a:t>Выяснить, в</a:t>
            </a:r>
            <a:r>
              <a:rPr lang="ru-RU" i="1" dirty="0" smtClean="0"/>
              <a:t> </a:t>
            </a:r>
            <a:r>
              <a:rPr lang="ru-RU" dirty="0" smtClean="0"/>
              <a:t>чем</a:t>
            </a:r>
            <a:r>
              <a:rPr lang="ru-RU" i="1" dirty="0" smtClean="0"/>
              <a:t> </a:t>
            </a:r>
            <a:r>
              <a:rPr lang="ru-RU" dirty="0"/>
              <a:t>заключается важность и значимость “Портфолио” как технологии, образующей целостную систему оценки качества образования в учебном </a:t>
            </a:r>
            <a:r>
              <a:rPr lang="ru-RU" dirty="0" smtClean="0"/>
              <a:t>заведении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782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понятия «технология портфолио»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Технология «Портфолио»</a:t>
            </a:r>
            <a:r>
              <a:rPr lang="ru-RU" dirty="0"/>
              <a:t> – это способ фиксирования, накопления и аутентичного оценивания индивидуальных образовательных результатов ученика в определенный период его обучения.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Портфолио</a:t>
            </a:r>
            <a:r>
              <a:rPr lang="ru-RU" dirty="0" smtClean="0"/>
              <a:t> </a:t>
            </a:r>
            <a:r>
              <a:rPr lang="ru-RU" dirty="0"/>
              <a:t>позволяет учитывать результаты в разнообразных видах деятельности: учебной, творческой, социальной, коммуникативной. Портфолио нечто большее, чем просто папка ученических работ; это – заранее спланированная и специально организованная индивидуальная подборка материалов и документов, которая демонстрирует </a:t>
            </a:r>
            <a:r>
              <a:rPr lang="ru-RU" b="1" dirty="0"/>
              <a:t>усилия</a:t>
            </a:r>
            <a:r>
              <a:rPr lang="ru-RU" dirty="0"/>
              <a:t>, </a:t>
            </a:r>
            <a:r>
              <a:rPr lang="ru-RU" b="1" dirty="0"/>
              <a:t>динамику</a:t>
            </a:r>
            <a:r>
              <a:rPr lang="ru-RU" dirty="0"/>
              <a:t> и </a:t>
            </a:r>
            <a:r>
              <a:rPr lang="ru-RU" b="1" dirty="0"/>
              <a:t>достижения</a:t>
            </a:r>
            <a:r>
              <a:rPr lang="ru-RU" dirty="0"/>
              <a:t> ученика в различных областях; поэтому, конечную цель учебного портфолио многие авторы видят в доказательстве прогресса обучения по результатам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3064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Педагогические задачи технологии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оддержание высокой учебной мотивации школьников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Ф</a:t>
            </a:r>
            <a:r>
              <a:rPr lang="ru-RU" dirty="0" smtClean="0"/>
              <a:t>ормирование умения </a:t>
            </a:r>
            <a:r>
              <a:rPr lang="ru-RU" dirty="0"/>
              <a:t>учиться – ставить цели, планировать и организовывать собственную учебную </a:t>
            </a:r>
            <a:r>
              <a:rPr lang="ru-RU" dirty="0" smtClean="0"/>
              <a:t>деятельность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Поощрение </a:t>
            </a:r>
            <a:r>
              <a:rPr lang="ru-RU" dirty="0"/>
              <a:t>их </a:t>
            </a:r>
            <a:r>
              <a:rPr lang="ru-RU" dirty="0" smtClean="0"/>
              <a:t>активности </a:t>
            </a:r>
            <a:r>
              <a:rPr lang="ru-RU" dirty="0"/>
              <a:t>и </a:t>
            </a:r>
            <a:r>
              <a:rPr lang="ru-RU" dirty="0" smtClean="0"/>
              <a:t>самостоятельности, расширение </a:t>
            </a:r>
            <a:r>
              <a:rPr lang="ru-RU" dirty="0"/>
              <a:t>возможности обучения и </a:t>
            </a:r>
            <a:r>
              <a:rPr lang="ru-RU" dirty="0" smtClean="0"/>
              <a:t>самообучения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Развитие навыков </a:t>
            </a:r>
            <a:r>
              <a:rPr lang="ru-RU" dirty="0"/>
              <a:t>рефлексивной и оценочной деятельности учащихся, </a:t>
            </a:r>
            <a:r>
              <a:rPr lang="ru-RU" dirty="0" smtClean="0"/>
              <a:t>формирование адекватной самооценки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Содействие </a:t>
            </a:r>
            <a:r>
              <a:rPr lang="ru-RU" dirty="0"/>
              <a:t>персонализации образования; </a:t>
            </a:r>
            <a:r>
              <a:rPr lang="ru-RU" dirty="0" smtClean="0"/>
              <a:t>определение количественных </a:t>
            </a:r>
            <a:r>
              <a:rPr lang="ru-RU" dirty="0"/>
              <a:t>и </a:t>
            </a:r>
            <a:r>
              <a:rPr lang="ru-RU" dirty="0" smtClean="0"/>
              <a:t>качественных </a:t>
            </a:r>
            <a:r>
              <a:rPr lang="ru-RU" dirty="0"/>
              <a:t>индивидуальные </a:t>
            </a:r>
            <a:r>
              <a:rPr lang="ru-RU" dirty="0" smtClean="0"/>
              <a:t>достижений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Создание предпосылок </a:t>
            </a:r>
            <a:r>
              <a:rPr lang="ru-RU" dirty="0"/>
              <a:t>и </a:t>
            </a:r>
            <a:r>
              <a:rPr lang="ru-RU" dirty="0" smtClean="0"/>
              <a:t>возможностей </a:t>
            </a:r>
            <a:r>
              <a:rPr lang="ru-RU" dirty="0"/>
              <a:t>для успешной социализации выпускников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94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портфолио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17656484"/>
              </p:ext>
            </p:extLst>
          </p:nvPr>
        </p:nvGraphicFramePr>
        <p:xfrm>
          <a:off x="628650" y="1733550"/>
          <a:ext cx="10991850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911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портфолио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67137416"/>
              </p:ext>
            </p:extLst>
          </p:nvPr>
        </p:nvGraphicFramePr>
        <p:xfrm>
          <a:off x="127635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251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Учебное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Учебное</a:t>
            </a:r>
            <a:r>
              <a:rPr lang="ru-RU" dirty="0"/>
              <a:t> портфолио в общем понимании представляет не только форму, но и процесс </a:t>
            </a:r>
            <a:r>
              <a:rPr lang="ru-RU" dirty="0" smtClean="0"/>
              <a:t>организации продуктов </a:t>
            </a:r>
            <a:r>
              <a:rPr lang="ru-RU" dirty="0"/>
              <a:t>учебно-познавательной деятельности обучаемого, что необходимо для всесторонней количественной и качественной оценки уровня </a:t>
            </a:r>
            <a:r>
              <a:rPr lang="ru-RU" dirty="0" smtClean="0"/>
              <a:t>подготовки конкретного </a:t>
            </a:r>
            <a:r>
              <a:rPr lang="ru-RU" dirty="0"/>
              <a:t>ученика и дальнейшей коррекции процесса обучения в целом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/>
              <a:t>При формировании портфолио важно учитывать возрастные особенности, чтобы, отмечая </a:t>
            </a:r>
            <a:r>
              <a:rPr lang="ru-RU" b="1" dirty="0"/>
              <a:t>успехи в учебной, творческой, спортивной и общественной деятельности учащегося </a:t>
            </a:r>
            <a:r>
              <a:rPr lang="ru-RU" dirty="0"/>
              <a:t>представить их ярко, наглядно и понятно для каждого ученика, в особенности ученика начальной школы. </a:t>
            </a:r>
          </a:p>
        </p:txBody>
      </p:sp>
    </p:spTree>
    <p:extLst>
      <p:ext uri="{BB962C8B-B14F-4D97-AF65-F5344CB8AC3E}">
        <p14:creationId xmlns:p14="http://schemas.microsoft.com/office/powerpoint/2010/main" xmlns="" val="19029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1726</TotalTime>
  <Words>769</Words>
  <Application>Microsoft Office PowerPoint</Application>
  <PresentationFormat>Произвольный</PresentationFormat>
  <Paragraphs>123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Педагогическая технология «Портфолио»</vt:lpstr>
      <vt:lpstr>Содержание</vt:lpstr>
      <vt:lpstr>Введение</vt:lpstr>
      <vt:lpstr>Введение</vt:lpstr>
      <vt:lpstr>Определение понятия «технология портфолио»</vt:lpstr>
      <vt:lpstr>Педагогические задачи технологии портфолио</vt:lpstr>
      <vt:lpstr>Классификация портфолио</vt:lpstr>
      <vt:lpstr>Классификация портфолио</vt:lpstr>
      <vt:lpstr>Учебное портфолио</vt:lpstr>
      <vt:lpstr>Задачи учебного портфолио</vt:lpstr>
      <vt:lpstr>Элементы учебного портфолио</vt:lpstr>
      <vt:lpstr>Элементы учебного портфолио</vt:lpstr>
      <vt:lpstr>Профессиональное портфолио</vt:lpstr>
      <vt:lpstr>Элементы профессионального портфолио</vt:lpstr>
      <vt:lpstr>Элементы профессионального портфолио</vt:lpstr>
      <vt:lpstr>Примеры портфолио</vt:lpstr>
      <vt:lpstr>Портфолио студентов по ДТО</vt:lpstr>
      <vt:lpstr>Заключение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технология «Портфолио»</dc:title>
  <dc:creator>Windows User</dc:creator>
  <cp:lastModifiedBy>Елизавета</cp:lastModifiedBy>
  <cp:revision>45</cp:revision>
  <dcterms:created xsi:type="dcterms:W3CDTF">2015-12-20T12:53:58Z</dcterms:created>
  <dcterms:modified xsi:type="dcterms:W3CDTF">2015-12-27T18:58:38Z</dcterms:modified>
</cp:coreProperties>
</file>