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3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A4307-D016-4922-A98D-7D821396A94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448F0-4447-48EC-88E8-1BA65F593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448F0-4447-48EC-88E8-1BA65F5937B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60D14DA-380E-4DDE-84FF-EB78B31FE51F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93558E0-836E-4452-BA8D-0A1B32FE0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14DA-380E-4DDE-84FF-EB78B31FE51F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58E0-836E-4452-BA8D-0A1B32FE0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14DA-380E-4DDE-84FF-EB78B31FE51F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58E0-836E-4452-BA8D-0A1B32FE0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0D14DA-380E-4DDE-84FF-EB78B31FE51F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3558E0-836E-4452-BA8D-0A1B32FE04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60D14DA-380E-4DDE-84FF-EB78B31FE51F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93558E0-836E-4452-BA8D-0A1B32FE0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14DA-380E-4DDE-84FF-EB78B31FE51F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58E0-836E-4452-BA8D-0A1B32FE04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14DA-380E-4DDE-84FF-EB78B31FE51F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58E0-836E-4452-BA8D-0A1B32FE04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0D14DA-380E-4DDE-84FF-EB78B31FE51F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3558E0-836E-4452-BA8D-0A1B32FE04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14DA-380E-4DDE-84FF-EB78B31FE51F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58E0-836E-4452-BA8D-0A1B32FE0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0D14DA-380E-4DDE-84FF-EB78B31FE51F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3558E0-836E-4452-BA8D-0A1B32FE04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0D14DA-380E-4DDE-84FF-EB78B31FE51F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3558E0-836E-4452-BA8D-0A1B32FE04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0D14DA-380E-4DDE-84FF-EB78B31FE51F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93558E0-836E-4452-BA8D-0A1B32FE0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goanimate.co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loveche.ru/posts/132242-goanimate-sozday-svoy-multfilm" TargetMode="External"/><Relationship Id="rId2" Type="http://schemas.openxmlformats.org/officeDocument/2006/relationships/hyperlink" Target="goanimate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elga-life.ru/goanimate-animatsionnye-prezentatsii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6.xml"/><Relationship Id="rId15" Type="http://schemas.openxmlformats.org/officeDocument/2006/relationships/slide" Target="slide17.xml"/><Relationship Id="rId10" Type="http://schemas.openxmlformats.org/officeDocument/2006/relationships/slide" Target="slide12.xml"/><Relationship Id="rId4" Type="http://schemas.openxmlformats.org/officeDocument/2006/relationships/slide" Target="slide5.xml"/><Relationship Id="rId9" Type="http://schemas.openxmlformats.org/officeDocument/2006/relationships/slide" Target="slide11.xml"/><Relationship Id="rId14" Type="http://schemas.openxmlformats.org/officeDocument/2006/relationships/slide" Target="slide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980728"/>
            <a:ext cx="6172200" cy="1872208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GoAnimate.com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365104"/>
            <a:ext cx="6534472" cy="2009818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Выполнила</a:t>
            </a:r>
          </a:p>
          <a:p>
            <a:pPr algn="r"/>
            <a:r>
              <a:rPr lang="ru-RU" sz="2400" dirty="0" err="1" smtClean="0"/>
              <a:t>Чумадина</a:t>
            </a:r>
            <a:r>
              <a:rPr lang="ru-RU" sz="2400" dirty="0" smtClean="0"/>
              <a:t> Е.И.</a:t>
            </a:r>
          </a:p>
          <a:p>
            <a:pPr algn="r"/>
            <a:r>
              <a:rPr lang="ru-RU" sz="2400" dirty="0" smtClean="0"/>
              <a:t>Группа АНБ-111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8136904" cy="6309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3)</a:t>
            </a:r>
            <a:r>
              <a:rPr lang="ru-RU" dirty="0" smtClean="0"/>
              <a:t>Пользователю предлагается выбрать ситуацию</a:t>
            </a:r>
            <a:r>
              <a:rPr lang="en-US" dirty="0" smtClean="0"/>
              <a:t>/</a:t>
            </a:r>
            <a:r>
              <a:rPr lang="ru-RU" dirty="0" smtClean="0"/>
              <a:t>тематику мультфильма, героя, его мимику, жесты. Из представленных на сайте ситуаций можно выбрать офис (представлен как демо-версия), праздники, природа и пр.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1600" dirty="0" smtClean="0"/>
              <a:t>Рис. 5 Выбор героя, его действий. </a:t>
            </a:r>
            <a:r>
              <a:rPr lang="en-US" sz="1600" dirty="0" smtClean="0"/>
              <a:t>  </a:t>
            </a:r>
            <a:endParaRPr lang="ru-RU" sz="1600" dirty="0"/>
          </a:p>
        </p:txBody>
      </p:sp>
      <p:pic>
        <p:nvPicPr>
          <p:cNvPr id="6147" name="Picture 3" descr="C:\Users\lenovo\Desktop\дто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636912"/>
            <a:ext cx="7162041" cy="35180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7920880" cy="64533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4)</a:t>
            </a:r>
            <a:r>
              <a:rPr lang="ru-RU" dirty="0" smtClean="0"/>
              <a:t>По окончании процесса создания мультфильма пользователю предлагается просмотреть его, внести коррективы, скачать или поделиться им на своем </a:t>
            </a:r>
            <a:r>
              <a:rPr lang="ru-RU" dirty="0" err="1" smtClean="0"/>
              <a:t>аккаунте</a:t>
            </a:r>
            <a:r>
              <a:rPr lang="ru-RU" dirty="0" smtClean="0"/>
              <a:t>. Пользователям демо-версии скачать </a:t>
            </a:r>
            <a:r>
              <a:rPr lang="ru-RU" dirty="0" err="1" smtClean="0"/>
              <a:t>видео-ролик</a:t>
            </a:r>
            <a:r>
              <a:rPr lang="ru-RU" dirty="0" smtClean="0"/>
              <a:t> не удастся.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1600" dirty="0" smtClean="0"/>
              <a:t>Рис.6 Завершение работы</a:t>
            </a:r>
            <a:endParaRPr lang="ru-RU" sz="1600" dirty="0"/>
          </a:p>
        </p:txBody>
      </p:sp>
      <p:pic>
        <p:nvPicPr>
          <p:cNvPr id="9218" name="Picture 2" descr="C:\Users\lenovo\Desktop\дто\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420888"/>
            <a:ext cx="5348957" cy="3781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Достоинства сервиса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7920880" cy="5616624"/>
          </a:xfrm>
        </p:spPr>
        <p:txBody>
          <a:bodyPr>
            <a:normAutofit/>
          </a:bodyPr>
          <a:lstStyle/>
          <a:p>
            <a:r>
              <a:rPr lang="ru-RU" dirty="0" smtClean="0"/>
              <a:t>Параллельное изучение английского языка</a:t>
            </a:r>
          </a:p>
          <a:p>
            <a:r>
              <a:rPr lang="ru-RU" dirty="0" smtClean="0"/>
              <a:t>Прост в использовании</a:t>
            </a:r>
          </a:p>
          <a:p>
            <a:r>
              <a:rPr lang="ru-RU" dirty="0" smtClean="0"/>
              <a:t> Экспорт любого вашего фильма в MP4 формат в любом размере</a:t>
            </a:r>
          </a:p>
          <a:p>
            <a:r>
              <a:rPr lang="ru-RU" dirty="0" smtClean="0"/>
              <a:t>Редактор персонажей</a:t>
            </a:r>
          </a:p>
          <a:p>
            <a:r>
              <a:rPr lang="ru-RU" dirty="0" smtClean="0"/>
              <a:t>Разнообразие тем</a:t>
            </a:r>
          </a:p>
          <a:p>
            <a:r>
              <a:rPr lang="ru-RU" dirty="0" smtClean="0"/>
              <a:t> Возможность заменит или убрать стандартный логотип </a:t>
            </a:r>
            <a:r>
              <a:rPr lang="ru-RU" dirty="0" err="1" smtClean="0"/>
              <a:t>GoAnimate</a:t>
            </a:r>
            <a:r>
              <a:rPr lang="ru-RU" dirty="0" smtClean="0"/>
              <a:t> (Для бизнес подписчиков)</a:t>
            </a:r>
          </a:p>
          <a:p>
            <a:r>
              <a:rPr lang="ru-RU" dirty="0" smtClean="0"/>
              <a:t> Для бизнеса имеется также 3 эксклюзивные </a:t>
            </a:r>
            <a:r>
              <a:rPr lang="ru-RU" dirty="0" err="1" smtClean="0"/>
              <a:t>бизнес-темы</a:t>
            </a:r>
            <a:r>
              <a:rPr lang="ru-RU" dirty="0" smtClean="0"/>
              <a:t>: </a:t>
            </a:r>
            <a:r>
              <a:rPr lang="ru-RU" dirty="0" err="1" smtClean="0"/>
              <a:t>Business</a:t>
            </a:r>
            <a:r>
              <a:rPr lang="ru-RU" dirty="0" smtClean="0"/>
              <a:t> </a:t>
            </a:r>
            <a:r>
              <a:rPr lang="ru-RU" dirty="0" err="1" smtClean="0"/>
              <a:t>Friendly</a:t>
            </a:r>
            <a:r>
              <a:rPr lang="ru-RU" dirty="0" smtClean="0"/>
              <a:t>, </a:t>
            </a:r>
            <a:r>
              <a:rPr lang="ru-RU" dirty="0" err="1" smtClean="0"/>
              <a:t>Stickly</a:t>
            </a:r>
            <a:r>
              <a:rPr lang="ru-RU" dirty="0" smtClean="0"/>
              <a:t> </a:t>
            </a:r>
            <a:r>
              <a:rPr lang="ru-RU" dirty="0" err="1" smtClean="0"/>
              <a:t>Business</a:t>
            </a:r>
            <a:r>
              <a:rPr lang="ru-RU" dirty="0" smtClean="0"/>
              <a:t>, </a:t>
            </a:r>
            <a:r>
              <a:rPr lang="ru-RU" dirty="0" err="1" smtClean="0"/>
              <a:t>Business</a:t>
            </a:r>
            <a:r>
              <a:rPr lang="ru-RU" dirty="0" smtClean="0"/>
              <a:t> </a:t>
            </a:r>
            <a:r>
              <a:rPr lang="ru-RU" dirty="0" err="1" smtClean="0"/>
              <a:t>Models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Недостатки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Требует подписку, чтобы делать видео длинной больше двух минут</a:t>
            </a:r>
          </a:p>
          <a:p>
            <a:r>
              <a:rPr lang="ru-RU" dirty="0" smtClean="0"/>
              <a:t>Чтобы получить доступ к редактору персонажей, и другим возможностям, требуется также подписка</a:t>
            </a:r>
          </a:p>
          <a:p>
            <a:r>
              <a:rPr lang="ru-RU" dirty="0" smtClean="0"/>
              <a:t>Дорогостоящая подписка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Роль и место в изучении 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В первую очередь </a:t>
            </a:r>
            <a:r>
              <a:rPr lang="en-US" dirty="0" smtClean="0"/>
              <a:t>Go Animate</a:t>
            </a:r>
            <a:r>
              <a:rPr lang="ru-RU" dirty="0" smtClean="0"/>
              <a:t> </a:t>
            </a:r>
            <a:r>
              <a:rPr lang="ru-RU" dirty="0" smtClean="0"/>
              <a:t>как информационно-коммуникативная технология предоставляет возможность развивать профессиональную компетенцию учителя </a:t>
            </a:r>
            <a:r>
              <a:rPr lang="ru-RU" dirty="0" smtClean="0"/>
              <a:t>иностранного </a:t>
            </a:r>
            <a:r>
              <a:rPr lang="ru-RU" dirty="0" smtClean="0"/>
              <a:t>язык (опыт моделирования урока средствами данного ресурса). </a:t>
            </a:r>
          </a:p>
          <a:p>
            <a:pPr>
              <a:buNone/>
            </a:pPr>
            <a:r>
              <a:rPr lang="ru-RU" dirty="0" smtClean="0"/>
              <a:t>    Во-вторых, это способ наиболее доступного объяснения нового материала для учеников ( создание </a:t>
            </a:r>
            <a:r>
              <a:rPr lang="ru-RU" dirty="0" err="1" smtClean="0"/>
              <a:t>видео-роликов</a:t>
            </a:r>
            <a:r>
              <a:rPr lang="ru-RU" dirty="0" smtClean="0"/>
              <a:t> с английским фонетическим сопровождением и мультипликационной заставкой),что обеспечит наиболее полное понимание пройденного материала.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Преимущества для изучения иностранного языка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7467600" cy="4341096"/>
          </a:xfrm>
        </p:spPr>
        <p:txBody>
          <a:bodyPr/>
          <a:lstStyle/>
          <a:p>
            <a:r>
              <a:rPr lang="ru-RU" dirty="0" smtClean="0"/>
              <a:t>Сайт англоязычный, а значит предоставляет возможность для изучения нового </a:t>
            </a:r>
            <a:r>
              <a:rPr lang="ru-RU" dirty="0" err="1" smtClean="0"/>
              <a:t>вокабуляра</a:t>
            </a:r>
            <a:r>
              <a:rPr lang="ru-RU" dirty="0" smtClean="0"/>
              <a:t> и усвоения ситуативной лексики</a:t>
            </a:r>
          </a:p>
          <a:p>
            <a:r>
              <a:rPr lang="ru-RU" dirty="0" smtClean="0"/>
              <a:t>Мультфильмы- идеальная среда для изучения английского для детей</a:t>
            </a:r>
          </a:p>
          <a:p>
            <a:r>
              <a:rPr lang="ru-RU" dirty="0" smtClean="0"/>
              <a:t>Визуальное восприятие информации, а значит- лучшее её усвоение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7467600" cy="47011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>
                <a:hlinkClick r:id="rId2" action="ppaction://hlinkfile"/>
              </a:rPr>
              <a:t>GoAnimate.com</a:t>
            </a:r>
            <a:r>
              <a:rPr lang="en-US" dirty="0" smtClean="0"/>
              <a:t> –</a:t>
            </a:r>
            <a:r>
              <a:rPr lang="ru-RU" dirty="0" smtClean="0"/>
              <a:t> сайт, который поможет внести элемент красочности в Вашу деятельность, будь то проект большой компании или учебная деятельность в школе. Работа в </a:t>
            </a:r>
            <a:r>
              <a:rPr lang="en-US" dirty="0" smtClean="0">
                <a:hlinkClick r:id="rId2" action="ppaction://hlinkfile"/>
              </a:rPr>
              <a:t>GoAnimate.com</a:t>
            </a:r>
            <a:r>
              <a:rPr lang="en-US" dirty="0" smtClean="0"/>
              <a:t> </a:t>
            </a:r>
            <a:r>
              <a:rPr lang="ru-RU" dirty="0" smtClean="0"/>
              <a:t>сопровождается не только занимательными мультипликациями, но и параллельным изучением английского языка: знакомством с новой лексикой, применением ее на практике и фонетической тренировкой.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7467600" cy="4341096"/>
          </a:xfrm>
        </p:spPr>
        <p:txBody>
          <a:bodyPr/>
          <a:lstStyle/>
          <a:p>
            <a:r>
              <a:rPr lang="en-US" dirty="0" smtClean="0">
                <a:hlinkClick r:id="rId2" action="ppaction://hlinkfile"/>
              </a:rPr>
              <a:t>GoAnimate.com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http://www.cheloveche.ru/posts/132242-goanimate-sozday-svoy-multfilm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http://helga-life.ru/goanimate-animatsionnye-prezentatsii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hlinkClick r:id="rId2" action="ppaction://hlinksldjump"/>
              </a:rPr>
              <a:t>Введение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hlinkClick r:id="rId3" action="ppaction://hlinksldjump"/>
              </a:rPr>
              <a:t>Актуальность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hlinkClick r:id="rId4" action="ppaction://hlinksldjump"/>
              </a:rPr>
              <a:t>Что такое </a:t>
            </a:r>
            <a:r>
              <a:rPr lang="en-US" dirty="0" smtClean="0">
                <a:hlinkClick r:id="rId4" action="ppaction://hlinksldjump"/>
              </a:rPr>
              <a:t>GoAnimate.com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hlinkClick r:id="rId5" action="ppaction://hlinksldjump"/>
              </a:rPr>
              <a:t>C</a:t>
            </a:r>
            <a:r>
              <a:rPr lang="ru-RU" dirty="0" smtClean="0">
                <a:hlinkClick r:id="rId5" action="ppaction://hlinksldjump"/>
              </a:rPr>
              <a:t>оставляющие </a:t>
            </a:r>
            <a:r>
              <a:rPr lang="en-US" dirty="0" err="1" smtClean="0">
                <a:hlinkClick r:id="rId5" action="ppaction://hlinksldjump"/>
              </a:rPr>
              <a:t>GoAnimate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hlinkClick r:id="rId6" action="ppaction://hlinksldjump"/>
              </a:rPr>
              <a:t>Регистрация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hlinkClick r:id="rId7" action="ppaction://hlinksldjump"/>
              </a:rPr>
              <a:t>Начало работы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hlinkClick r:id="rId8" action="ppaction://hlinksldjump"/>
              </a:rPr>
              <a:t>Выбор главных персонажей и места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hlinkClick r:id="rId9" action="ppaction://hlinksldjump"/>
              </a:rPr>
              <a:t>Завершение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hlinkClick r:id="rId10" action="ppaction://hlinksldjump"/>
              </a:rPr>
              <a:t>Достоинства сервера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hlinkClick r:id="rId11" action="ppaction://hlinksldjump"/>
              </a:rPr>
              <a:t>Недостатки </a:t>
            </a:r>
            <a:r>
              <a:rPr lang="ru-RU" dirty="0" smtClean="0">
                <a:hlinkClick r:id="rId11" action="ppaction://hlinksldjump"/>
              </a:rPr>
              <a:t>сервера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hlinkClick r:id="rId12" action="ppaction://hlinksldjump"/>
              </a:rPr>
              <a:t>Роль и место в изучении ИЯ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hlinkClick r:id="rId13" action="ppaction://hlinksldjump"/>
              </a:rPr>
              <a:t>Преимущества для изучения иностранного языка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14" action="ppaction://hlinksldjump"/>
              </a:rPr>
              <a:t>Заключение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15" action="ppaction://hlinksldjump"/>
              </a:rPr>
              <a:t>Источники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Цель работы</a:t>
            </a:r>
            <a:r>
              <a:rPr lang="ru-RU" dirty="0" smtClean="0"/>
              <a:t>: ознакомиться с возможностями </a:t>
            </a:r>
            <a:r>
              <a:rPr lang="en-US" dirty="0" smtClean="0"/>
              <a:t>GoAnimate.com </a:t>
            </a:r>
            <a:r>
              <a:rPr lang="ru-RU" dirty="0" smtClean="0"/>
              <a:t>для дальнейшего самостоятельного использования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Задачи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Узнать, что такое </a:t>
            </a:r>
            <a:r>
              <a:rPr lang="en-US" dirty="0" smtClean="0"/>
              <a:t>GoAnimate.com</a:t>
            </a:r>
          </a:p>
          <a:p>
            <a:r>
              <a:rPr lang="ru-RU" dirty="0" smtClean="0"/>
              <a:t>Посмотреть этапы создания мультфильма</a:t>
            </a:r>
          </a:p>
          <a:p>
            <a:r>
              <a:rPr lang="ru-RU" dirty="0" smtClean="0"/>
              <a:t>Оценить преимущества и недостатки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931224" cy="44851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Современный мир невозможно представить без </a:t>
            </a:r>
            <a:r>
              <a:rPr lang="ru-RU" dirty="0" err="1" smtClean="0"/>
              <a:t>мультимедии</a:t>
            </a:r>
            <a:r>
              <a:rPr lang="ru-RU" dirty="0" smtClean="0"/>
              <a:t>. Одно из самой распространенной разновидностью </a:t>
            </a:r>
            <a:r>
              <a:rPr lang="ru-RU" dirty="0" err="1" smtClean="0"/>
              <a:t>мультимедии</a:t>
            </a:r>
            <a:r>
              <a:rPr lang="ru-RU" dirty="0" smtClean="0"/>
              <a:t> является </a:t>
            </a:r>
            <a:r>
              <a:rPr lang="ru-RU" dirty="0" err="1" smtClean="0"/>
              <a:t>видео-ролики</a:t>
            </a:r>
            <a:r>
              <a:rPr lang="ru-RU" dirty="0" smtClean="0"/>
              <a:t>. Сайт </a:t>
            </a:r>
            <a:r>
              <a:rPr lang="en-US" dirty="0" smtClean="0"/>
              <a:t>GoAnimate.com </a:t>
            </a:r>
            <a:r>
              <a:rPr lang="ru-RU" dirty="0" smtClean="0"/>
              <a:t>позволяет создавать собственные мультфильмы  за пару кликов. Этот ресурс используют как и в больших коммерческих компаниях, так и в учебном процессе.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620688"/>
            <a:ext cx="8291264" cy="58326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GoAnimate</a:t>
            </a:r>
            <a:r>
              <a:rPr lang="ru-RU" dirty="0" smtClean="0"/>
              <a:t> - это первая облачная платформа. Это первый "</a:t>
            </a:r>
            <a:r>
              <a:rPr lang="ru-RU" dirty="0" err="1" smtClean="0"/>
              <a:t>it-do-yourself</a:t>
            </a:r>
            <a:r>
              <a:rPr lang="ru-RU" dirty="0" smtClean="0"/>
              <a:t>" (сделай сам) сайт.  Его пользователям предоставляется возможность самостоятельно создавать мультфильмы-ролики.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Рис 1. Начало </a:t>
            </a:r>
          </a:p>
          <a:p>
            <a:pPr>
              <a:buNone/>
            </a:pPr>
            <a:r>
              <a:rPr lang="ru-RU" sz="1600" dirty="0" smtClean="0"/>
              <a:t>работы</a:t>
            </a:r>
          </a:p>
        </p:txBody>
      </p:sp>
      <p:pic>
        <p:nvPicPr>
          <p:cNvPr id="1026" name="Picture 2" descr="C:\Users\lenovo\Desktop\дто\Qbys6mbh2k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564904"/>
            <a:ext cx="5904656" cy="38160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476672"/>
            <a:ext cx="8064896" cy="61206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GoAnimate</a:t>
            </a:r>
            <a:r>
              <a:rPr lang="ru-RU" dirty="0" smtClean="0"/>
              <a:t> имеет два </a:t>
            </a:r>
            <a:r>
              <a:rPr lang="ru-RU" dirty="0" err="1" smtClean="0"/>
              <a:t>видеоредактора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r>
              <a:rPr lang="ru-RU" sz="2800" dirty="0" err="1" smtClean="0"/>
              <a:t>Quick</a:t>
            </a:r>
            <a:r>
              <a:rPr lang="ru-RU" sz="2800" dirty="0" smtClean="0"/>
              <a:t> </a:t>
            </a:r>
            <a:r>
              <a:rPr lang="ru-RU" sz="2800" dirty="0" err="1" smtClean="0"/>
              <a:t>Video</a:t>
            </a:r>
            <a:r>
              <a:rPr lang="ru-RU" sz="2800" dirty="0" smtClean="0"/>
              <a:t> </a:t>
            </a:r>
            <a:r>
              <a:rPr lang="ru-RU" sz="2800" dirty="0" err="1" smtClean="0"/>
              <a:t>Maker</a:t>
            </a:r>
            <a:r>
              <a:rPr lang="ru-RU" sz="2800" dirty="0" smtClean="0"/>
              <a:t> </a:t>
            </a:r>
            <a:r>
              <a:rPr lang="ru-RU" dirty="0" smtClean="0"/>
              <a:t>- вы просто выбираете тему, ситуацию, персонажей, и пишите им реплики, выбираете голоса и язык, меняете их эмоцию. Идеально подходит для школы.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1600" dirty="0" smtClean="0"/>
              <a:t>Рис.2 Ознакомление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sz="16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1" name="Picture 3" descr="C:\Users\lenovo\Desktop\дто\ujC2Vi-r16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068960"/>
            <a:ext cx="3456384" cy="30885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476672"/>
            <a:ext cx="7488832" cy="5997280"/>
          </a:xfrm>
        </p:spPr>
        <p:txBody>
          <a:bodyPr/>
          <a:lstStyle/>
          <a:p>
            <a:r>
              <a:rPr lang="ru-RU" sz="2800" dirty="0" err="1" smtClean="0"/>
              <a:t>Full</a:t>
            </a:r>
            <a:r>
              <a:rPr lang="ru-RU" sz="2800" dirty="0" smtClean="0"/>
              <a:t> </a:t>
            </a:r>
            <a:r>
              <a:rPr lang="ru-RU" sz="2800" dirty="0" err="1" smtClean="0"/>
              <a:t>Video</a:t>
            </a:r>
            <a:r>
              <a:rPr lang="ru-RU" sz="2800" dirty="0" smtClean="0"/>
              <a:t> </a:t>
            </a:r>
            <a:r>
              <a:rPr lang="ru-RU" sz="2800" dirty="0" err="1" smtClean="0"/>
              <a:t>Maker</a:t>
            </a:r>
            <a:r>
              <a:rPr lang="ru-RU" sz="2800" dirty="0" smtClean="0"/>
              <a:t> </a:t>
            </a:r>
            <a:r>
              <a:rPr lang="ru-RU" dirty="0" smtClean="0"/>
              <a:t>- вы получаете студию для работы с вашей анимации. Вы выбираете тему, затем заходите в студию. Имеются персонажи с их действиями, тексты, </a:t>
            </a:r>
            <a:r>
              <a:rPr lang="ru-RU" dirty="0" err="1" smtClean="0"/>
              <a:t>бэкграунды</a:t>
            </a:r>
            <a:r>
              <a:rPr lang="ru-RU" dirty="0" smtClean="0"/>
              <a:t>, </a:t>
            </a:r>
            <a:r>
              <a:rPr lang="ru-RU" dirty="0" err="1" smtClean="0"/>
              <a:t>пропы</a:t>
            </a:r>
            <a:r>
              <a:rPr lang="ru-RU" dirty="0" smtClean="0"/>
              <a:t> (реквизит), музыка и звуки, и FX (спецэффекты). Доступен он лишь только </a:t>
            </a:r>
            <a:r>
              <a:rPr lang="ru-RU" dirty="0" err="1" smtClean="0"/>
              <a:t>ГоуПлюс</a:t>
            </a:r>
            <a:r>
              <a:rPr lang="ru-RU" dirty="0" smtClean="0"/>
              <a:t> и Бизнес подписчикам. 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C:\Users\lenovo\Desktop\дто\ujC2Vi-r16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573016"/>
            <a:ext cx="3810000" cy="2933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457256" cy="922114"/>
          </a:xfrm>
        </p:spPr>
        <p:txBody>
          <a:bodyPr/>
          <a:lstStyle/>
          <a:p>
            <a:pPr algn="ctr"/>
            <a:r>
              <a:rPr lang="ru-RU" dirty="0" smtClean="0"/>
              <a:t>Регистрация. Начало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457256" cy="51331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/>
              <a:t>1) </a:t>
            </a:r>
            <a:r>
              <a:rPr lang="ru-RU" dirty="0" smtClean="0"/>
              <a:t>Каждому пользователю необходимо пройти элементарную регистрацию, требования которой достаточны ограничены.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 algn="ctr">
              <a:buNone/>
            </a:pPr>
            <a:r>
              <a:rPr lang="ru-RU" sz="1600" dirty="0" smtClean="0"/>
              <a:t>Рис.3 Регистрация</a:t>
            </a:r>
            <a:endParaRPr lang="ru-RU" dirty="0" smtClean="0"/>
          </a:p>
        </p:txBody>
      </p:sp>
      <p:pic>
        <p:nvPicPr>
          <p:cNvPr id="4098" name="Picture 2" descr="C:\Users\lenovo\Desktop\дто\NYh74autW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492896"/>
            <a:ext cx="4032448" cy="3560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692696"/>
            <a:ext cx="7529264" cy="578125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2)</a:t>
            </a:r>
            <a:r>
              <a:rPr lang="ru-RU" dirty="0" smtClean="0"/>
              <a:t>Затем Вы непосредственно переходите к созданию мультфильма.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1600" dirty="0" smtClean="0"/>
              <a:t>Рис 4. Создание видео</a:t>
            </a:r>
            <a:endParaRPr lang="ru-RU" sz="1600" dirty="0"/>
          </a:p>
        </p:txBody>
      </p:sp>
      <p:pic>
        <p:nvPicPr>
          <p:cNvPr id="5123" name="Picture 3" descr="C:\Users\lenovo\Desktop\дто\wKKE57ozIu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628800"/>
            <a:ext cx="5187677" cy="4128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941</TotalTime>
  <Words>599</Words>
  <Application>Microsoft Office PowerPoint</Application>
  <PresentationFormat>Экран (4:3)</PresentationFormat>
  <Paragraphs>146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GoAnimate.com</vt:lpstr>
      <vt:lpstr>Содержание</vt:lpstr>
      <vt:lpstr>Введение</vt:lpstr>
      <vt:lpstr>Актуальность</vt:lpstr>
      <vt:lpstr>Слайд 5</vt:lpstr>
      <vt:lpstr>Слайд 6</vt:lpstr>
      <vt:lpstr>Слайд 7</vt:lpstr>
      <vt:lpstr>Регистрация. Начало работы</vt:lpstr>
      <vt:lpstr>Слайд 9</vt:lpstr>
      <vt:lpstr>Слайд 10</vt:lpstr>
      <vt:lpstr>Слайд 11</vt:lpstr>
      <vt:lpstr>Достоинства сервиса</vt:lpstr>
      <vt:lpstr>Недостатки</vt:lpstr>
      <vt:lpstr>Роль и место в изучении ИЯ</vt:lpstr>
      <vt:lpstr>Преимущества для изучения иностранного языка</vt:lpstr>
      <vt:lpstr>Заключение</vt:lpstr>
      <vt:lpstr>Источники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animate</dc:title>
  <dc:creator>Елизавета</dc:creator>
  <cp:lastModifiedBy>Елизавета</cp:lastModifiedBy>
  <cp:revision>16</cp:revision>
  <dcterms:created xsi:type="dcterms:W3CDTF">2015-12-12T18:27:32Z</dcterms:created>
  <dcterms:modified xsi:type="dcterms:W3CDTF">2015-12-21T20:10:27Z</dcterms:modified>
</cp:coreProperties>
</file>