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70" r:id="rId6"/>
    <p:sldId id="266" r:id="rId7"/>
    <p:sldId id="260" r:id="rId8"/>
    <p:sldId id="261" r:id="rId9"/>
    <p:sldId id="262" r:id="rId10"/>
    <p:sldId id="265" r:id="rId11"/>
    <p:sldId id="263" r:id="rId12"/>
    <p:sldId id="264" r:id="rId13"/>
    <p:sldId id="269" r:id="rId14"/>
    <p:sldId id="272" r:id="rId15"/>
    <p:sldId id="271" r:id="rId16"/>
    <p:sldId id="273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&#1054;&#1073;&#1083;&#1072;&#1082;&#1086;@mail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romoney4you.com/biznes-i-oblachnye-tehnologii.html" TargetMode="External"/><Relationship Id="rId2" Type="http://schemas.openxmlformats.org/officeDocument/2006/relationships/hyperlink" Target="http://hostdb.ru/articles/show/id/47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7.xml"/><Relationship Id="rId5" Type="http://schemas.openxmlformats.org/officeDocument/2006/relationships/slide" Target="slide7.xml"/><Relationship Id="rId10" Type="http://schemas.openxmlformats.org/officeDocument/2006/relationships/slide" Target="slide15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21457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Облачные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технологии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101042" cy="1674781"/>
          </a:xfrm>
        </p:spPr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Чумадина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Елизавета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ИЯ-АНБ-111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Платформа как услуга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Platform-as-a-Service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(модель, когда потребителю предоставляется возможность использования облачной инфраструктуры для размещения базового программного обеспечения для последующего размещения на нём новых или существующих приложений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Инфраструктура как услуга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Infrastructure-as-a-Service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(предоставляется как возможность использования облачной инфраструктуры для самостоятельного управления ресурсами обработки, хранения, сетями и другими фундаментальными вычислительными ресурсами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3" name="Picture 3" descr="C:\Users\Игорь\Desktop\cloud_structure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286256"/>
            <a:ext cx="300039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Частное облако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— инфраструктура, предназначенная для использования одной организацией, включающей несколько потребителей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Публичное облако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— инфраструктура, предназначенная для свободного использования широкой публикой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Модели развёртывания</a:t>
            </a: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Игорь\Desktop\image007_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232"/>
            <a:ext cx="6207716" cy="2571768"/>
          </a:xfrm>
          <a:prstGeom prst="rect">
            <a:avLst/>
          </a:prstGeom>
          <a:noFill/>
        </p:spPr>
      </p:pic>
      <p:sp>
        <p:nvSpPr>
          <p:cNvPr id="5" name="Выгнутая вправо стрелка 4">
            <a:hlinkClick r:id="rId4" action="ppaction://hlinksldjump"/>
          </p:cNvPr>
          <p:cNvSpPr/>
          <p:nvPr/>
        </p:nvSpPr>
        <p:spPr>
          <a:xfrm>
            <a:off x="8100392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Общественное облако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— вид инфраструктуры, предназначенный для использования конкретным сообществом потребителей из организаций, имеющих общие задачи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Гибридное облако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hybrid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— это комбинация из двух или более различных облачных инфраструктур (частных, публичных или общественных), остающихся уникальными объектами, но связанных между собой стандартизованными или частными технологиями передачи данных и приложений </a:t>
            </a:r>
          </a:p>
          <a:p>
            <a:endParaRPr lang="ru-RU" dirty="0"/>
          </a:p>
        </p:txBody>
      </p:sp>
      <p:sp>
        <p:nvSpPr>
          <p:cNvPr id="3" name="Выгнутая вправо стрелка 2">
            <a:hlinkClick r:id="rId3" action="ppaction://hlinksldjump"/>
          </p:cNvPr>
          <p:cNvSpPr/>
          <p:nvPr/>
        </p:nvSpPr>
        <p:spPr>
          <a:xfrm>
            <a:off x="8100392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 облачных технологий 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сервисы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Amazon EC2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Simple Storage Service (S3)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Apple 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loud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Intel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CloudLight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Microsoft Office Web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YaHoo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Яндекс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диск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Mail.ru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Prezi.com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Современные облачные технологии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Игорь\Desktop\Clo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857496"/>
            <a:ext cx="4991101" cy="3086100"/>
          </a:xfrm>
          <a:prstGeom prst="rect">
            <a:avLst/>
          </a:prstGeom>
          <a:noFill/>
        </p:spPr>
      </p:pic>
      <p:sp>
        <p:nvSpPr>
          <p:cNvPr id="5" name="Выгнутая вправо стрелка 4">
            <a:hlinkClick r:id="rId3" action="ppaction://hlinksldjump"/>
          </p:cNvPr>
          <p:cNvSpPr/>
          <p:nvPr/>
        </p:nvSpPr>
        <p:spPr>
          <a:xfrm>
            <a:off x="8100392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 flipH="1">
            <a:off x="4572000" y="3140968"/>
            <a:ext cx="4572000" cy="864096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effectLst/>
                <a:latin typeface="Times New Roman" pitchFamily="18" charset="0"/>
                <a:cs typeface="Times New Roman" pitchFamily="18" charset="0"/>
              </a:rPr>
              <a:t>Google Drive</a:t>
            </a:r>
            <a:br>
              <a:rPr lang="en-US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0" dirty="0" err="1" smtClean="0">
                <a:effectLst/>
                <a:latin typeface="Times New Roman" pitchFamily="18" charset="0"/>
                <a:cs typeface="Times New Roman" pitchFamily="18" charset="0"/>
              </a:rPr>
              <a:t>Icloud</a:t>
            </a:r>
            <a:r>
              <a:rPr lang="en-US" sz="24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4283968" cy="93610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Облако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mail.ru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lenovo\Desktop\_ViKtzHmBQ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860032" cy="3149686"/>
          </a:xfrm>
          <a:prstGeom prst="rect">
            <a:avLst/>
          </a:prstGeom>
          <a:noFill/>
        </p:spPr>
      </p:pic>
      <p:pic>
        <p:nvPicPr>
          <p:cNvPr id="2051" name="Picture 3" descr="C:\Users\lenovo\Desktop\0beJPdIkAw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84610"/>
            <a:ext cx="4238874" cy="2773390"/>
          </a:xfrm>
          <a:prstGeom prst="rect">
            <a:avLst/>
          </a:prstGeom>
          <a:noFill/>
        </p:spPr>
      </p:pic>
      <p:pic>
        <p:nvPicPr>
          <p:cNvPr id="2052" name="Picture 4" descr="C:\Users\lenovo\Desktop\ACw_PmYtY0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86686" cy="3068960"/>
          </a:xfrm>
          <a:prstGeom prst="rect">
            <a:avLst/>
          </a:prstGeom>
          <a:noFill/>
        </p:spPr>
      </p:pic>
      <p:pic>
        <p:nvPicPr>
          <p:cNvPr id="2053" name="Picture 5" descr="C:\Users\lenovo\Desktop\-NDkyjyV0T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077072"/>
            <a:ext cx="4716016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Безопасность (многие люди будут обеспокоены, если им придется передавать важные данные в другую компанию);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Конфиденциальность (если клиент имеет доступ к своим данным в любое время в любом месте, конфиденциальность легко может быть нарушена);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Преимущества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Модернизированные компьютеры не требуют постоянной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поддержки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Автономная работа (самоконтроль, исправление системных ошибок)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Предоставление дополнительной памяти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Проблемы и преимущества облачных технологий</a:t>
            </a: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право стрелка 4">
            <a:hlinkClick r:id="rId2" action="ppaction://hlinksldjump"/>
          </p:cNvPr>
          <p:cNvSpPr/>
          <p:nvPr/>
        </p:nvSpPr>
        <p:spPr>
          <a:xfrm>
            <a:off x="8100392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пример использования облачных технологий в образовании, можно назвать электронные дневники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журналы,личные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кабинеты для учеников и преподавателей, интерактивная приемная и другое. Это и тематические форумы, где ученики могут осуществлять обмен информацией. Это и поиск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информации,где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ученики могут решать определенные учебные задачи даже в отсутствии педагога или под его руководством.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Роль облачных технологий в образовании</a:t>
            </a: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8028384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Сегодня облачные технологии – это то, чем почти каждый пользуется ежедневно. Любая почта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Яндексе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сетевые игры,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развлечения, торговля.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Стремительное распространение облачных технологий ставит перед нами задачу интеграции облачных сервисов в систему образовательного учреждения. Облачные вычисления имеют широкие перспективы применения в сфере образования, научных исследованиях и прикладных разработках, а также для дистанционного обучения.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8028384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«Что такое облачные технологии»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http://hostdb.ru/articles/show/id/47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«Зачем нужны облачные технологии» - 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http://promoney4you.com/biznes-i-oblachnye-tehnologii.html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ru-RU" sz="3600" b="0" dirty="0" smtClean="0">
                <a:latin typeface="Century Gothic" pitchFamily="34" charset="0"/>
              </a:rPr>
              <a:t>Источники</a:t>
            </a:r>
            <a:endParaRPr lang="ru-RU" sz="3600" b="0" dirty="0">
              <a:latin typeface="Century Gothic" pitchFamily="34" charset="0"/>
            </a:endParaRPr>
          </a:p>
        </p:txBody>
      </p:sp>
      <p:pic>
        <p:nvPicPr>
          <p:cNvPr id="4098" name="Picture 2" descr="C:\Users\Игорь\Desktop\xMmKHpl9PH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79658"/>
            <a:ext cx="4104456" cy="3078342"/>
          </a:xfrm>
          <a:prstGeom prst="rect">
            <a:avLst/>
          </a:prstGeom>
          <a:noFill/>
        </p:spPr>
      </p:pic>
      <p:sp>
        <p:nvSpPr>
          <p:cNvPr id="5" name="Выгнутая вправо стрелка 4">
            <a:hlinkClick r:id="rId5" action="ppaction://hlinksldjump"/>
          </p:cNvPr>
          <p:cNvSpPr/>
          <p:nvPr/>
        </p:nvSpPr>
        <p:spPr>
          <a:xfrm>
            <a:off x="8028384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Введение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3" action="ppaction://hlinksldjump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Понятие «Облачные технологии»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Характеристики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Терминология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Платформы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Модели обслуживания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Модели развёртывания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Современные облачные технологии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Проблемы и преимущества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11" action="ppaction://hlinksldjump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Заключение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ознакомление с современными облачными технологиями.</a:t>
            </a:r>
          </a:p>
          <a:p>
            <a:pPr marL="566928" indent="-45720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566928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ознакомить с существующими облачными технологиями;</a:t>
            </a:r>
          </a:p>
          <a:p>
            <a:pPr marL="566928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выяснить принцип работы облачных технологий;</a:t>
            </a:r>
          </a:p>
          <a:p>
            <a:pPr marL="566928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продемонстрировать основные существующие облачные технологии;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214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Облачные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рассеяные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технология обработки данных, в которой компьютерные ресурсы и мощности предоставляются пользователю как Интернет-сервис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Игорь\Desktop\oblachnye-texnologi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29000"/>
            <a:ext cx="4246571" cy="2866436"/>
          </a:xfrm>
          <a:prstGeom prst="rect">
            <a:avLst/>
          </a:prstGeom>
          <a:noFill/>
        </p:spPr>
      </p:pic>
      <p:sp>
        <p:nvSpPr>
          <p:cNvPr id="6" name="Выгнутая вправо стрелка 5">
            <a:hlinkClick r:id="rId3" action="ppaction://hlinksldjump"/>
          </p:cNvPr>
          <p:cNvSpPr/>
          <p:nvPr/>
        </p:nvSpPr>
        <p:spPr>
          <a:xfrm>
            <a:off x="8172400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использовании облачных технологий происходит перераспределение нагрузки в компьютерных системах. Компьютеры на местах не будут перегружены многочисленными приложениями. Эту нагрузку возьмет на себя компьютерная сеть, формирующая облако. Требования по оборудованию и программному обеспечению для пользователей сократятся: их компьютеры должны будут грузить только интерфейс облака. Этот интерфейс по простоте своей сравним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веб-браузером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Принцип работы</a:t>
            </a: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93561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Самообслуживание по требованию 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Универсальный доступ по сети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Объединение ресурсов 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Эластичность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Учёт потребления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Обязательные характеристики 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8172400" y="6021288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Хотя термин «облачные вычисления» является устоявшимся, в русском языке он имеет другое значение, нежели оригинал.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помимо облака имеет и иное значение, а именно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рассеяный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собственно значение «рассеянный» и подразумевается в англоязычной терминологии.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Терминология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8172400" y="6021288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обеспечения согласованной работы ЭВМ, которые предоставляют услугу облачных вычислений используется специализированное ПО, обобщённо называющееся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middleware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Это ПО обеспечивает мониторинг состояния оборудования, балансировку нагрузки, обеспечение ресурсов для решения задачи.</a:t>
            </a:r>
          </a:p>
          <a:p>
            <a:pPr>
              <a:buNone/>
            </a:pPr>
            <a:endParaRPr lang="ru-RU" sz="2200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Платформы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Игорь\Desktop\issledovanija-ricoh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73016"/>
            <a:ext cx="4267200" cy="2933700"/>
          </a:xfrm>
          <a:prstGeom prst="rect">
            <a:avLst/>
          </a:prstGeom>
          <a:noFill/>
        </p:spPr>
      </p:pic>
      <p:sp>
        <p:nvSpPr>
          <p:cNvPr id="5" name="Выгнутая вправо стрелка 4">
            <a:hlinkClick r:id="rId3" action="ppaction://hlinksldjump"/>
          </p:cNvPr>
          <p:cNvSpPr/>
          <p:nvPr/>
        </p:nvSpPr>
        <p:spPr>
          <a:xfrm>
            <a:off x="8100392" y="5949280"/>
            <a:ext cx="72008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Облачная обработка данных как концепция включает в себя понятия: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Программное обеспечение как услуга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Software-as-a-Service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(модель, в которой потребителю предоставляется возможность использования прикладного программного обеспечения провайдера, работающего в облачной инфраструктуре и доступного из различных клиентских устройств)</a:t>
            </a:r>
          </a:p>
          <a:p>
            <a:pPr lvl="0"/>
            <a:endParaRPr lang="en-US" sz="1800" dirty="0" smtClean="0">
              <a:latin typeface="Century Gothic" pitchFamily="34" charset="0"/>
            </a:endParaRPr>
          </a:p>
          <a:p>
            <a:pPr lvl="0"/>
            <a:endParaRPr lang="ru-RU" sz="1800" dirty="0" smtClean="0">
              <a:latin typeface="Century Gothic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Модели обслуживания</a:t>
            </a: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Игорь\Desktop\image006_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13195"/>
            <a:ext cx="4490293" cy="2144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484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Облачные технологии</vt:lpstr>
      <vt:lpstr>Содержание</vt:lpstr>
      <vt:lpstr>Введение</vt:lpstr>
      <vt:lpstr>Слайд 4</vt:lpstr>
      <vt:lpstr>Принцип работы</vt:lpstr>
      <vt:lpstr>Обязательные характеристики </vt:lpstr>
      <vt:lpstr>Терминология</vt:lpstr>
      <vt:lpstr>Платформы</vt:lpstr>
      <vt:lpstr>Модели обслуживания</vt:lpstr>
      <vt:lpstr>Слайд 10</vt:lpstr>
      <vt:lpstr>Модели развёртывания</vt:lpstr>
      <vt:lpstr>Слайд 12</vt:lpstr>
      <vt:lpstr>Современные облачные технологии</vt:lpstr>
      <vt:lpstr>Google Drive Icloud </vt:lpstr>
      <vt:lpstr>Проблемы и преимущества облачных технологий</vt:lpstr>
      <vt:lpstr>Роль облачных технологий в образовании</vt:lpstr>
      <vt:lpstr>Заключение</vt:lpstr>
      <vt:lpstr>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Облачные технологии</dc:title>
  <dc:creator>Игорь</dc:creator>
  <cp:lastModifiedBy>Елизавета</cp:lastModifiedBy>
  <cp:revision>17</cp:revision>
  <dcterms:created xsi:type="dcterms:W3CDTF">2015-10-12T06:35:55Z</dcterms:created>
  <dcterms:modified xsi:type="dcterms:W3CDTF">2015-10-25T08:48:08Z</dcterms:modified>
</cp:coreProperties>
</file>