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57" r:id="rId5"/>
    <p:sldId id="258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846956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Курс по </a:t>
            </a:r>
            <a:r>
              <a:rPr lang="ru-RU" dirty="0" err="1" smtClean="0"/>
              <a:t>конфликтологии</a:t>
            </a:r>
            <a:r>
              <a:rPr lang="ru-RU" dirty="0" smtClean="0"/>
              <a:t> «Давай дружить»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/>
              <a:t>В</a:t>
            </a:r>
            <a:r>
              <a:rPr lang="ru-RU" sz="3200" dirty="0" smtClean="0"/>
              <a:t>ыполнили:</a:t>
            </a:r>
            <a:br>
              <a:rPr lang="ru-RU" sz="3200" dirty="0" smtClean="0"/>
            </a:br>
            <a:r>
              <a:rPr lang="ru-RU" sz="3200" dirty="0" smtClean="0"/>
              <a:t>Фролова Д.</a:t>
            </a:r>
            <a:br>
              <a:rPr lang="ru-RU" sz="3200" dirty="0" smtClean="0"/>
            </a:br>
            <a:r>
              <a:rPr lang="ru-RU" sz="3200" dirty="0" err="1" smtClean="0"/>
              <a:t>Чернышова</a:t>
            </a:r>
            <a:r>
              <a:rPr lang="ru-RU" sz="3200" dirty="0" smtClean="0"/>
              <a:t> О.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93" y="1032916"/>
            <a:ext cx="27843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2"/>
            <a:ext cx="2194989" cy="219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1985"/>
            <a:ext cx="3078088" cy="283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38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9783"/>
            <a:ext cx="8172400" cy="418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9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81003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«Давай дружить» создан как элективный, во внеурочное время или как раздел  уроков по психологии (дистанционная программа обучения). Разработан для учащихся среднего звена.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данного курса: дистанционное обучение конструктивному разрешению конфликтных ситуаций.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курса: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понятиями и структурой конфликта.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анализировать конфликтные ситуации.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свойств и качеств личности, необходимых для конструктивного разрешения конфликтных ситуаций.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38211"/>
            <a:ext cx="3086101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84" y="4338211"/>
            <a:ext cx="1891973" cy="173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84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04664"/>
            <a:ext cx="79928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содержат  материал разного уровня, в котором изучается сам конфликт, как естественный и неизбежный элемент целостности взаимоотношений человека с человеком, его природа, элементы и общие стандарты развития конфликта.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Завершается курс психологическим практикумом для учащихся.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курса  можно считать формирование у учащихся следующих качеств личности: уверенность в своих возможностях, адекватная самооценка, толерантность, эмоциональная устойчивость, умение решать проблемы, выбирать и использовать различные конструктивные способы их решения.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включает в себя проведение следующих видов работ: онлайн тесты, форум по интересующимся темам касаемо конфликтных ситуаций, предоставление рекомендованной литературы, знакомство с методами конфликтной ситуации и способах их предупреждения (профилактика) и разрешения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Отслеживание результативности проведения данного курса осуществляется по методике «Самооценка компетентности и готовности к ведению спора, переговоров, разрешению конфликта».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25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951178" cy="460851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anose="02020603050405020304" pitchFamily="18" charset="0"/>
              </a:rPr>
              <a:t>Раздел I. ОБЩАЯ ТЕОРИЯ КОНФЛИКТА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как сложное социальное явление характеризуется многими параметрами. Важнейшими из них являются его сущность, структура, причины и динамика.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– это такое отношение между субъектами социального взаимодействия, которое характеризуется их противоборством на основе противоположно направленных мотивов (потребностей, интересов, целей, идеалов, убеждений) и/или суждений (мнений, взглядов, оценок и т. п.).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27" y="4365104"/>
            <a:ext cx="1703512" cy="1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00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Структура конфликта</a:t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339" y="1341115"/>
            <a:ext cx="5205001" cy="331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653136"/>
            <a:ext cx="80314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S</a:t>
            </a:r>
            <a:r>
              <a:rPr lang="ru-RU" sz="2400" i="1" baseline="-25000" dirty="0"/>
              <a:t>1</a:t>
            </a:r>
            <a:r>
              <a:rPr lang="ru-RU" sz="2400" dirty="0"/>
              <a:t> и </a:t>
            </a:r>
            <a:r>
              <a:rPr lang="ru-RU" sz="2400" i="1" dirty="0"/>
              <a:t>S</a:t>
            </a:r>
            <a:r>
              <a:rPr lang="ru-RU" sz="2400" i="1" baseline="-25000" dirty="0"/>
              <a:t>2</a:t>
            </a:r>
            <a:r>
              <a:rPr lang="ru-RU" sz="2400" dirty="0"/>
              <a:t>– стороны конфликта (субъекты конфликта); П – предмет конфликта; </a:t>
            </a:r>
            <a:r>
              <a:rPr lang="ru-RU" sz="2400" i="1" dirty="0"/>
              <a:t>ОК</a:t>
            </a:r>
            <a:r>
              <a:rPr lang="ru-RU" sz="2400" i="1" baseline="-25000" dirty="0"/>
              <a:t>1</a:t>
            </a:r>
            <a:r>
              <a:rPr lang="ru-RU" sz="2400" i="1" dirty="0"/>
              <a:t> </a:t>
            </a:r>
            <a:r>
              <a:rPr lang="ru-RU" sz="2400" dirty="0"/>
              <a:t>и </a:t>
            </a:r>
            <a:r>
              <a:rPr lang="ru-RU" sz="2400" i="1" dirty="0"/>
              <a:t>ОК</a:t>
            </a:r>
            <a:r>
              <a:rPr lang="ru-RU" sz="2400" i="1" baseline="-25000" dirty="0"/>
              <a:t>2</a:t>
            </a:r>
            <a:r>
              <a:rPr lang="ru-RU" sz="2400" dirty="0"/>
              <a:t> – образы предмета конфликта (конфликтной ситуации); </a:t>
            </a:r>
            <a:r>
              <a:rPr lang="ru-RU" sz="2400" i="1" dirty="0"/>
              <a:t>М</a:t>
            </a:r>
            <a:r>
              <a:rPr lang="ru-RU" sz="2400" i="1" baseline="-25000" dirty="0"/>
              <a:t>1</a:t>
            </a:r>
            <a:r>
              <a:rPr lang="ru-RU" sz="2400" dirty="0"/>
              <a:t> и </a:t>
            </a:r>
            <a:r>
              <a:rPr lang="ru-RU" sz="2400" i="1" dirty="0"/>
              <a:t>М</a:t>
            </a:r>
            <a:r>
              <a:rPr lang="ru-RU" sz="2400" i="1" baseline="-25000" dirty="0"/>
              <a:t>2</a:t>
            </a:r>
            <a:r>
              <a:rPr lang="ru-RU" sz="2400" dirty="0"/>
              <a:t> – мотивы конфликта; </a:t>
            </a:r>
            <a:r>
              <a:rPr lang="ru-RU" sz="2400" i="1" dirty="0"/>
              <a:t>Р </a:t>
            </a:r>
            <a:r>
              <a:rPr lang="ru-RU" sz="2400" dirty="0"/>
              <a:t>и </a:t>
            </a:r>
            <a:r>
              <a:rPr lang="ru-RU" sz="2400" i="1" dirty="0"/>
              <a:t>Р</a:t>
            </a:r>
            <a:r>
              <a:rPr lang="ru-RU" sz="2400" i="1" baseline="-25000" dirty="0"/>
              <a:t>2</a:t>
            </a:r>
            <a:r>
              <a:rPr lang="ru-RU" sz="2400" dirty="0"/>
              <a:t>– позиции конфликтующих сторон.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18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548680"/>
            <a:ext cx="8028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конфликта: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явления, события, факты, ситуации, которые предшествуют конфликту и, при определенных условиях деятельности субъектов социального взаимодействия, вызывают его.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следующие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Социально-политические и экономические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Социально-демографические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Индивидуально-психологические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причин в нашей классификации назовем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частными.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мы назовем лишь некоторые из них: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неудовлетворенность условиями 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нарушение служебной этики;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различия в целях, ценностях, средствах достижения целей;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неудовлетворительные коммуникации.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42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60648"/>
            <a:ext cx="8100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этапы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конфликта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 Возникновение и развитие конфликтной ситуации.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 Осознание конфликтной ситуации хотя бы одним из участников социального взаимодействия и эмоциональное переживание им этого факта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 Начало открытого конфликтного взаимодействия.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 Развитие открытого конфликта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 Разрешение конфликта.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2932101" cy="248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2" y="3443247"/>
            <a:ext cx="3237384" cy="222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44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Заполнение картографии конфликта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22496"/>
            <a:ext cx="6438131" cy="452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91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Онлайн беседа на форуме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Видео сюжеты по разрешению конфликтных ситуаций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фильмов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402632" cy="240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635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</TotalTime>
  <Words>300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Курс по конфликтологии «Давай дружить»   Выполнили: Фролова Д. Чернышова О.</vt:lpstr>
      <vt:lpstr>Презентация PowerPoint</vt:lpstr>
      <vt:lpstr>Презентация PowerPoint</vt:lpstr>
      <vt:lpstr>Раздел I. ОБЩАЯ ТЕОРИЯ КОНФЛИКТА Конфликт как сложное социальное явление характеризуется многими параметрами. Важнейшими из них являются его сущность, структура, причины и динамика.  Конфликт – это такое отношение между субъектами социального взаимодействия, которое характеризуется их противоборством на основе противоположно направленных мотивов (потребностей, интересов, целей, идеалов, убеждений) и/или суждений (мнений, взглядов, оценок и т. п.). </vt:lpstr>
      <vt:lpstr>Структура конфликта          </vt:lpstr>
      <vt:lpstr>Презентация PowerPoint</vt:lpstr>
      <vt:lpstr>Презентация PowerPoint</vt:lpstr>
      <vt:lpstr>Раздел II. Заполнение картографии конфликта</vt:lpstr>
      <vt:lpstr>Раздел III. Заключение </vt:lpstr>
      <vt:lpstr>   Спасибо за внимание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Программа по конфликтологии «Давай дружить»   Выполнили: Фролова Д. Чернышова О.</dc:title>
  <dc:creator>Admin</dc:creator>
  <cp:lastModifiedBy>Admin</cp:lastModifiedBy>
  <cp:revision>11</cp:revision>
  <dcterms:created xsi:type="dcterms:W3CDTF">2015-04-20T17:46:49Z</dcterms:created>
  <dcterms:modified xsi:type="dcterms:W3CDTF">2015-04-26T19:54:18Z</dcterms:modified>
</cp:coreProperties>
</file>