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4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936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36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58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68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99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92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67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14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489EAD-C076-4169-96E4-975771D0A9E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713AA5D-6243-4E02-8090-3D8F8405829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16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kaiproject.org/about-us" TargetMode="External"/><Relationship Id="rId2" Type="http://schemas.openxmlformats.org/officeDocument/2006/relationships/hyperlink" Target="http://www.free-elearning.ru/sdo/28-saka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akai.pomorsu.ru/portal" TargetMode="External"/><Relationship Id="rId4" Type="http://schemas.openxmlformats.org/officeDocument/2006/relationships/hyperlink" Target="http://lmsware.ru/article/bez-temy-sakai_sistema_distantsionnogo_obuchenija-11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СДО </a:t>
            </a:r>
            <a:r>
              <a:rPr lang="en-US" dirty="0"/>
              <a:t>Sakai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Алексеева Ирина АВБ-12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097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39"/>
    </mc:Choice>
    <mc:Fallback>
      <p:transition spd="slow" advTm="273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</a:t>
            </a:r>
            <a:r>
              <a:rPr lang="en-US" dirty="0" smtClean="0"/>
              <a:t>Sakai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Sakai</a:t>
            </a:r>
            <a:r>
              <a:rPr lang="ru-RU" dirty="0"/>
              <a:t> - это программная оболочка c открытым исходным кодом на </a:t>
            </a:r>
            <a:r>
              <a:rPr lang="ru-RU" dirty="0" err="1"/>
              <a:t>Java</a:t>
            </a:r>
            <a:r>
              <a:rPr lang="ru-RU" dirty="0"/>
              <a:t>, которую разрабатывает и использует международное сообщество крупнейших вузов мира, в том числе Университет Индианы, </a:t>
            </a:r>
            <a:r>
              <a:rPr lang="ru-RU" dirty="0" err="1"/>
              <a:t>Массачусетсский</a:t>
            </a:r>
            <a:r>
              <a:rPr lang="ru-RU" dirty="0"/>
              <a:t> технологический институт, </a:t>
            </a:r>
            <a:r>
              <a:rPr lang="ru-RU" dirty="0" err="1"/>
              <a:t>Стенфордский</a:t>
            </a:r>
            <a:r>
              <a:rPr lang="ru-RU" dirty="0"/>
              <a:t> университет и Университет </a:t>
            </a:r>
            <a:r>
              <a:rPr lang="ru-RU" dirty="0" smtClean="0"/>
              <a:t>Мичигана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200" y="3535362"/>
            <a:ext cx="35814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666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803"/>
    </mc:Choice>
    <mc:Fallback>
      <p:transition spd="slow" advTm="780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это работает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913" y="2005013"/>
            <a:ext cx="4762500" cy="3705225"/>
          </a:xfrm>
        </p:spPr>
      </p:pic>
    </p:spTree>
    <p:extLst>
      <p:ext uri="{BB962C8B-B14F-4D97-AF65-F5344CB8AC3E}">
        <p14:creationId xmlns:p14="http://schemas.microsoft.com/office/powerpoint/2010/main" val="4093570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881"/>
    </mc:Choice>
    <mc:Fallback>
      <p:transition spd="slow" advTm="988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Возможности</a:t>
            </a:r>
            <a:r>
              <a:rPr lang="en-US" dirty="0" smtClean="0"/>
              <a:t> </a:t>
            </a:r>
            <a:r>
              <a:rPr lang="ru-RU" dirty="0" smtClean="0"/>
              <a:t>ПО </a:t>
            </a:r>
            <a:r>
              <a:rPr lang="en-US" dirty="0" smtClean="0"/>
              <a:t>Sakai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1)Разработка </a:t>
            </a:r>
            <a:r>
              <a:rPr lang="ru-RU" dirty="0"/>
              <a:t>курсов </a:t>
            </a:r>
            <a:r>
              <a:rPr lang="ru-RU" dirty="0" smtClean="0"/>
              <a:t>и</a:t>
            </a:r>
          </a:p>
          <a:p>
            <a:r>
              <a:rPr lang="ru-RU" dirty="0" smtClean="0"/>
              <a:t>организация </a:t>
            </a:r>
            <a:r>
              <a:rPr lang="ru-RU" dirty="0"/>
              <a:t>системы </a:t>
            </a:r>
            <a:endParaRPr lang="ru-RU" dirty="0" smtClean="0"/>
          </a:p>
          <a:p>
            <a:r>
              <a:rPr lang="ru-RU" dirty="0"/>
              <a:t>у</a:t>
            </a:r>
            <a:r>
              <a:rPr lang="ru-RU" dirty="0" smtClean="0"/>
              <a:t>правления курсами</a:t>
            </a:r>
          </a:p>
          <a:p>
            <a:r>
              <a:rPr lang="ru-RU" dirty="0" smtClean="0"/>
              <a:t>2)Управление прохождением</a:t>
            </a:r>
          </a:p>
          <a:p>
            <a:r>
              <a:rPr lang="ru-RU" dirty="0" smtClean="0"/>
              <a:t> </a:t>
            </a:r>
            <a:r>
              <a:rPr lang="ru-RU" dirty="0"/>
              <a:t>документов, форумы, чаты</a:t>
            </a:r>
            <a:r>
              <a:rPr lang="ru-RU" dirty="0" smtClean="0"/>
              <a:t>,</a:t>
            </a:r>
          </a:p>
          <a:p>
            <a:r>
              <a:rPr lang="ru-RU" dirty="0"/>
              <a:t> </a:t>
            </a:r>
            <a:r>
              <a:rPr lang="ru-RU" dirty="0" smtClean="0"/>
              <a:t>онлайн-тестирование,</a:t>
            </a:r>
          </a:p>
          <a:p>
            <a:r>
              <a:rPr lang="ru-RU" dirty="0" smtClean="0"/>
              <a:t>глоссарии</a:t>
            </a:r>
            <a:r>
              <a:rPr lang="ru-RU" dirty="0"/>
              <a:t>, </a:t>
            </a:r>
            <a:r>
              <a:rPr lang="ru-RU" dirty="0" smtClean="0"/>
              <a:t>обмен </a:t>
            </a:r>
            <a:r>
              <a:rPr lang="ru-RU" dirty="0"/>
              <a:t>файлами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9950" y="1737360"/>
            <a:ext cx="6667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579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625"/>
    </mc:Choice>
    <mc:Fallback>
      <p:transition spd="slow" advTm="1162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Плюсы и минусы </a:t>
            </a:r>
            <a:r>
              <a:rPr lang="en-US" dirty="0" smtClean="0"/>
              <a:t>Sakai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+ </a:t>
            </a:r>
            <a:r>
              <a:rPr lang="ru-RU" sz="2400" dirty="0"/>
              <a:t>Если какого-либо функционала недостаточно, его всегда можно </a:t>
            </a:r>
            <a:r>
              <a:rPr lang="ru-RU" sz="2400" dirty="0" err="1"/>
              <a:t>допрограммировать</a:t>
            </a:r>
            <a:r>
              <a:rPr lang="ru-RU" sz="2400" dirty="0"/>
              <a:t>. Сделать это можно собственными силами или привлекая внешних разработчиков</a:t>
            </a:r>
            <a:r>
              <a:rPr lang="ru-RU" sz="2400" dirty="0" smtClean="0"/>
              <a:t>.</a:t>
            </a:r>
          </a:p>
          <a:p>
            <a:r>
              <a:rPr lang="ru-RU" sz="3200" dirty="0" smtClean="0"/>
              <a:t>-</a:t>
            </a:r>
            <a:r>
              <a:rPr lang="ru-RU" sz="2400" dirty="0" smtClean="0"/>
              <a:t>Нет</a:t>
            </a:r>
            <a:r>
              <a:rPr lang="ru-RU" sz="3200" dirty="0" smtClean="0"/>
              <a:t> </a:t>
            </a:r>
            <a:r>
              <a:rPr lang="ru-RU" sz="2400" dirty="0" smtClean="0"/>
              <a:t>официальной </a:t>
            </a:r>
            <a:r>
              <a:rPr lang="ru-RU" sz="2400" dirty="0"/>
              <a:t>русскоязычной </a:t>
            </a:r>
            <a:r>
              <a:rPr lang="ru-RU" sz="2400" dirty="0" smtClean="0"/>
              <a:t>поддержки </a:t>
            </a:r>
            <a:r>
              <a:rPr lang="ru-RU" sz="2400" dirty="0"/>
              <a:t>от главного </a:t>
            </a:r>
            <a:r>
              <a:rPr lang="ru-RU" sz="2400" dirty="0" smtClean="0"/>
              <a:t>разработчика</a:t>
            </a:r>
          </a:p>
          <a:p>
            <a:r>
              <a:rPr lang="ru-RU" sz="2400" dirty="0" smtClean="0"/>
              <a:t>Предназначена в основном для академического сектора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8928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21"/>
    </mc:Choice>
    <mc:Fallback>
      <p:transition spd="slow" advTm="1112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www.free-elearning.ru/sdo/28-sakai.html</a:t>
            </a:r>
            <a:endParaRPr lang="ru-RU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www.sakaiproject.org/about-us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lmsware.ru/article/bez-temy-sakai_sistema_distantsionnogo_obuchenija-11.html</a:t>
            </a:r>
            <a:endParaRPr lang="ru-RU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sakai.pomorsu.ru/portal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450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64"/>
    </mc:Choice>
    <mc:Fallback>
      <p:transition spd="slow" advTm="286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432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71"/>
    </mc:Choice>
    <mc:Fallback>
      <p:transition spd="slow" advTm="267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</TotalTime>
  <Words>128</Words>
  <Application>Microsoft Office PowerPoint</Application>
  <PresentationFormat>Широкоэкранный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Ретро</vt:lpstr>
      <vt:lpstr>СДО Sakai</vt:lpstr>
      <vt:lpstr>Что такое Sakai</vt:lpstr>
      <vt:lpstr>Как это работает</vt:lpstr>
      <vt:lpstr>Возможности ПО Sakai</vt:lpstr>
      <vt:lpstr>Плюсы и минусы Sakai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СДО Sakai</dc:title>
  <dc:creator>Ирина</dc:creator>
  <cp:lastModifiedBy>Ирина</cp:lastModifiedBy>
  <cp:revision>3</cp:revision>
  <dcterms:created xsi:type="dcterms:W3CDTF">2014-10-19T07:05:48Z</dcterms:created>
  <dcterms:modified xsi:type="dcterms:W3CDTF">2014-10-19T07:32:07Z</dcterms:modified>
</cp:coreProperties>
</file>