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8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1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8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0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564E7-8BC0-4F20-84F8-A9C6A25A433B}" type="datetimeFigureOut">
              <a:rPr lang="ru-RU" smtClean="0"/>
              <a:t>02.01.2006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1FC3-5923-4215-8901-0FC67F9BB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Веб 2.0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2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Создание 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 –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книг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 помощью этого сервиса можно создавать интересные 3D-книги, а самое главное - интерактивные. В книгу можно вставлять картинки, текст, ссылки на интернет ресурсы.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812321" cy="28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4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создания опросов, анкет и тестов.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4690864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Мастер-Тест — это бесплатный интернет сервис, который позволяет создавать тесты.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4068452" cy="305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90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создания дидактических игр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54684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Позволяет создавать он-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лайн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пазлы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необходима лишь готовая картинка для закачивания на сервер.</a:t>
            </a: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LearningApps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651843" cy="31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95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Облако слов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Веб-сервис, позволяющий создать облако слов из текста.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58" y="2924944"/>
            <a:ext cx="5385314" cy="31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создания музыкальных презентаций и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слайдшоу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5050904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Можно редактировать время показа фото, переходы, эффекты просмотра, использовать готовые темы, вставлять музыку со своего компьютера, делать титры и т.п.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97456"/>
            <a:ext cx="4074037" cy="261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26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рисования и создания открыток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483488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Можно использовать для уроков литературы или музыки: подобрать иллюстрацию, музыку и т.д.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290053" cy="321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1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Интеллект-карта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546848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 схема, предназначенная для визуализации информации при ее обработке человеком.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57531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2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Применение сетевых сервисов Веб 2.0, позволят учителю повысить познавательный интерес учащихся, добывать информацию, правильно ее обрабатывать и применять для решения поставленных задач.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12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Преимущества: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совместный поиск;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совместное хранение закладок;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и совместное использование медиа-материалов (фотографий, видео, аудиозаписей…);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совместное создание и редактирование гипертекстов;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совместное редактирование и использование в сети текстовых документов, электронных таблиц, презентаций и других документов;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совместное редактирование и использование карт и схем.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0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Недостатки: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зависимость от наличия постоянного соединения (исчезает связь — информация становится недоступной или неудобной в использовании);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зависимость сайтов от решений сторонних компаний, зависимость качества работы сервиса от качества работы многих других компаний;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слабая приспособленность нынешней инфраструктуры к выполнению сложных вычислительных задач в браузере;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уязвимость конфиденциальных данных, хранимых на сторонних серверах, для злоумышленников (известны случаи хищения личных данных пользователей, массовых взломов учётных записей блогов).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6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Понятие Веб 2.0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ринцип веб 2.0 —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mash-up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(«смешивание»). Этот принцип означает, что путем интегрирования программных возможностей нескольких независимых друг от друга сервисов можно создать новый уникальный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web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-проект.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624471" cy="272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09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Список используемой литературы: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Интернет: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http://ulgis.hut1.ru/nedo.html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http://school50.pupils.ru/stranitsy-uchenikov/1898/31229/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4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Использование Веб 2.0 сервисов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Варианты использования зависят, в основном, от возможностей предлагаемой программы, пользовательских навыков участников группы и фантазии преподавателя.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9601"/>
            <a:ext cx="3810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9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хранения документов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Социальные мультимедийные сервисы могут быть использованы как источник учебных материалов. Используя сервис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Панорамио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можно привязать фотографию к конкретному географическому объекту на карте.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527673" cy="26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хранения закладок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ожно делать ссылки на дидактический материал Интернет-ресурсов в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BobrDobr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MoeMesto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Хранилище ссылок на учебные материалы. Учителя могут вместе вести поиск необходимых материалов.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4005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16" y="4581128"/>
            <a:ext cx="4282118" cy="16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6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Онлайн – газеты (доски)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онлайн сервис для совместной работы. 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Twiddla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позволяет размещать на рабочей поверхности текст, иллюстрации, математические формулы и т.д.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24336" cy="199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3466954" cy="260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1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ВикиВики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WikiWiki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оциальный сервис, позволяющий любому пользователю редактировать текст сайта (писать, вносить изменения, удалять, создавать ссылки на новые статьи).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2678"/>
            <a:ext cx="3898404" cy="29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6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геосервисы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ервисы сети Интернет, которые позволяют находить, отмечать, комментировать, снабжать фотографиями различные объекты в любом месте на изображении Земного шара с достаточно высокой точностью.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56808"/>
            <a:ext cx="3550124" cy="161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62" y="3356992"/>
            <a:ext cx="3707879" cy="159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2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Сервисы для создания и/или хранения презентаций.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Сервис предназначен для публикации, хранения презентаций и обмена ими с другими пользователями. Можно загружать, просматривать, встраивать код и скачивать презентации.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892453" cy="219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322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558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Сервисы Веб 2.0</vt:lpstr>
      <vt:lpstr>Понятие Веб 2.0</vt:lpstr>
      <vt:lpstr>Использование Веб 2.0 сервисов</vt:lpstr>
      <vt:lpstr>Сервисы для хранения документов</vt:lpstr>
      <vt:lpstr>Сервисы для хранения закладок</vt:lpstr>
      <vt:lpstr>Онлайн – газеты (доски)</vt:lpstr>
      <vt:lpstr>ВикиВики (WikiWiki) </vt:lpstr>
      <vt:lpstr>Социальные геосервисы </vt:lpstr>
      <vt:lpstr>Сервисы для создания и/или хранения презентаций.</vt:lpstr>
      <vt:lpstr>Создание 3D – книг</vt:lpstr>
      <vt:lpstr>Сервисы для создания опросов, анкет и тестов.</vt:lpstr>
      <vt:lpstr>Сервисы для создания дидактических игр</vt:lpstr>
      <vt:lpstr>Облако слов</vt:lpstr>
      <vt:lpstr>Сервисы для создания музыкальных презентаций и слайдшоу</vt:lpstr>
      <vt:lpstr>Сервисы для рисования и создания открыток</vt:lpstr>
      <vt:lpstr>Интеллект-карта </vt:lpstr>
      <vt:lpstr>Презентация PowerPoint</vt:lpstr>
      <vt:lpstr>Преимущества:  </vt:lpstr>
      <vt:lpstr>Недостатки:</vt:lpstr>
      <vt:lpstr>Список используемой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Сервисы Веб 2.0</dc:title>
  <dc:creator>Пользователь</dc:creator>
  <cp:lastModifiedBy>Пользователь</cp:lastModifiedBy>
  <cp:revision>5</cp:revision>
  <dcterms:created xsi:type="dcterms:W3CDTF">2006-01-02T11:18:12Z</dcterms:created>
  <dcterms:modified xsi:type="dcterms:W3CDTF">2006-01-02T12:04:38Z</dcterms:modified>
</cp:coreProperties>
</file>