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6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6C20-18B0-4DCA-A6D0-0C11BCFC693C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5066-58F1-4794-8364-643217608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work.ru/new/source/10731text-10731.html" TargetMode="External"/><Relationship Id="rId2" Type="http://schemas.openxmlformats.org/officeDocument/2006/relationships/hyperlink" Target="http://www.school497.ru/download/u/01/urok4/les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Коммуникационные службы Интернета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105400"/>
            <a:ext cx="3312368" cy="149195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Работу выполнила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тудентка группы АВБ-12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Маркарян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Арминэ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Достоинства КСИ: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Скорость </a:t>
            </a:r>
            <a:r>
              <a:rPr lang="ru-RU" dirty="0"/>
              <a:t>пересылки сообщений </a:t>
            </a:r>
          </a:p>
          <a:p>
            <a:r>
              <a:rPr lang="ru-RU" dirty="0" smtClean="0"/>
              <a:t>Сообщения </a:t>
            </a:r>
            <a:r>
              <a:rPr lang="ru-RU" dirty="0"/>
              <a:t>могут содержать не только текст, но и вложенные файлы (графика, программы, звук и т.д.)</a:t>
            </a:r>
          </a:p>
          <a:p>
            <a:r>
              <a:rPr lang="ru-RU" dirty="0" smtClean="0"/>
              <a:t>Общение </a:t>
            </a:r>
            <a:r>
              <a:rPr lang="ru-RU" dirty="0"/>
              <a:t>сразу с несколькими абонентами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9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Недостатки КСИ: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dirty="0"/>
              <a:t>всегда есть соединение с Интернетом</a:t>
            </a:r>
          </a:p>
          <a:p>
            <a:r>
              <a:rPr lang="ru-RU" dirty="0" smtClean="0"/>
              <a:t>Доступ </a:t>
            </a:r>
            <a:r>
              <a:rPr lang="ru-RU" dirty="0"/>
              <a:t>к личным данным</a:t>
            </a:r>
          </a:p>
          <a:p>
            <a:r>
              <a:rPr lang="ru-RU" dirty="0" smtClean="0"/>
              <a:t>Задержка </a:t>
            </a:r>
            <a:r>
              <a:rPr lang="ru-RU" dirty="0"/>
              <a:t>во времени</a:t>
            </a:r>
          </a:p>
          <a:p>
            <a:r>
              <a:rPr lang="ru-RU" dirty="0" smtClean="0"/>
              <a:t>Искажение </a:t>
            </a:r>
            <a:r>
              <a:rPr lang="ru-RU" dirty="0"/>
              <a:t>звука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9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Данная служба применяется на любой ступени обучения, </a:t>
            </a:r>
            <a:r>
              <a:rPr lang="ru-RU" dirty="0"/>
              <a:t>любым педагогом. </a:t>
            </a:r>
            <a:r>
              <a:rPr lang="ru-RU" dirty="0" smtClean="0"/>
              <a:t>Применяется </a:t>
            </a:r>
            <a:r>
              <a:rPr lang="ru-RU" dirty="0"/>
              <a:t>во многих сферах, там где необходимо коммуникационное взаимодействие, направленное на достижение поставленной </a:t>
            </a:r>
            <a:r>
              <a:rPr lang="ru-RU" dirty="0" smtClean="0"/>
              <a:t>цели (например, образовательная и трудовая сферы).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18904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Ссылки: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лужбы Интернета: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http://www.school497.ru/download/u/01/urok4/les4.html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Коммуникационные службы Интернета: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http://referatwork.ru/new/source/10731text-10731.html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данной презентации мы рассмотрим понятие «Коммуникационные службы Интернета», а также виды коммуникационных служб.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Понятие «коммуникационные службы Интернета»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3672408" cy="2592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Коммуникационная служба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Интернета (КСИ)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это вид услуг, который оказывается серверами сети Интернет.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022008" cy="26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Виды коммуникационных служб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Электронная почта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e-mail)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Поддержка обмены письмами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между пользователями.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0853"/>
            <a:ext cx="3982244" cy="298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962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 Электронные доски объявлений (BBS)</a:t>
            </a: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Электронная доска объявлений - прикладная программа, установленная на главной машине, оборудованной модемами.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016224" cy="254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68" y="1772816"/>
            <a:ext cx="2222788" cy="321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789040"/>
            <a:ext cx="2016224" cy="2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49685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Телеконференции или группы новостей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Существует много различных конференций. Большинство конференций регулируется модератором.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3696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4. Параллельные беседы в Интернете.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олтовня» в реальном времени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chat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-конференции). Общение между участниками происходит в режиме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on-line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письменной форме.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35760" cy="251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935760" cy="25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5. Интернет-телефония.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голосовое общение через Сеть в режиме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on-line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9" y="1268760"/>
            <a:ext cx="4172719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8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243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Коммуникационные службы Интернета</vt:lpstr>
      <vt:lpstr>Презентация PowerPoint</vt:lpstr>
      <vt:lpstr>Понятие «коммуникационные службы Интернета»</vt:lpstr>
      <vt:lpstr>Виды коммуникационных служб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КСИ:</vt:lpstr>
      <vt:lpstr>Недостатки КСИ:</vt:lpstr>
      <vt:lpstr>Презентация PowerPoint</vt:lpstr>
      <vt:lpstr>Ссылки:  Службы Интернета: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Коммуникационные службы Интернета</dc:title>
  <dc:creator>Пользователь</dc:creator>
  <cp:lastModifiedBy>Пользователь</cp:lastModifiedBy>
  <cp:revision>10</cp:revision>
  <dcterms:created xsi:type="dcterms:W3CDTF">2014-09-27T15:57:02Z</dcterms:created>
  <dcterms:modified xsi:type="dcterms:W3CDTF">2006-01-02T11:17:08Z</dcterms:modified>
</cp:coreProperties>
</file>