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8" r:id="rId9"/>
    <p:sldId id="263" r:id="rId10"/>
    <p:sldId id="264" r:id="rId11"/>
    <p:sldId id="265" r:id="rId12"/>
    <p:sldId id="266" r:id="rId13"/>
    <p:sldId id="267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Rg st="1" end="12"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1068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ABB18-6AB5-483B-AB72-B929AC1F892F}" type="datetimeFigureOut">
              <a:rPr lang="ru-RU" smtClean="0"/>
              <a:t>18.10.2014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A558C-73EE-43E1-B5BE-4D8035BF88F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ABB18-6AB5-483B-AB72-B929AC1F892F}" type="datetimeFigureOut">
              <a:rPr lang="ru-RU" smtClean="0"/>
              <a:t>18.10.2014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A558C-73EE-43E1-B5BE-4D8035BF88F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ABB18-6AB5-483B-AB72-B929AC1F892F}" type="datetimeFigureOut">
              <a:rPr lang="ru-RU" smtClean="0"/>
              <a:t>18.10.2014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A558C-73EE-43E1-B5BE-4D8035BF88FD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ABB18-6AB5-483B-AB72-B929AC1F892F}" type="datetimeFigureOut">
              <a:rPr lang="ru-RU" smtClean="0"/>
              <a:t>18.10.2014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A558C-73EE-43E1-B5BE-4D8035BF88FD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ABB18-6AB5-483B-AB72-B929AC1F892F}" type="datetimeFigureOut">
              <a:rPr lang="ru-RU" smtClean="0"/>
              <a:t>18.10.2014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A558C-73EE-43E1-B5BE-4D8035BF88F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ABB18-6AB5-483B-AB72-B929AC1F892F}" type="datetimeFigureOut">
              <a:rPr lang="ru-RU" smtClean="0"/>
              <a:t>18.10.2014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A558C-73EE-43E1-B5BE-4D8035BF88FD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ABB18-6AB5-483B-AB72-B929AC1F892F}" type="datetimeFigureOut">
              <a:rPr lang="ru-RU" smtClean="0"/>
              <a:t>18.10.2014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A558C-73EE-43E1-B5BE-4D8035BF88F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ABB18-6AB5-483B-AB72-B929AC1F892F}" type="datetimeFigureOut">
              <a:rPr lang="ru-RU" smtClean="0"/>
              <a:t>18.10.2014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A558C-73EE-43E1-B5BE-4D8035BF88F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ABB18-6AB5-483B-AB72-B929AC1F892F}" type="datetimeFigureOut">
              <a:rPr lang="ru-RU" smtClean="0"/>
              <a:t>18.10.2014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A558C-73EE-43E1-B5BE-4D8035BF88F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ABB18-6AB5-483B-AB72-B929AC1F892F}" type="datetimeFigureOut">
              <a:rPr lang="ru-RU" smtClean="0"/>
              <a:t>18.10.2014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A558C-73EE-43E1-B5BE-4D8035BF88FD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ABB18-6AB5-483B-AB72-B929AC1F892F}" type="datetimeFigureOut">
              <a:rPr lang="ru-RU" smtClean="0"/>
              <a:t>18.10.2014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A558C-73EE-43E1-B5BE-4D8035BF88FD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75DABB18-6AB5-483B-AB72-B929AC1F892F}" type="datetimeFigureOut">
              <a:rPr lang="ru-RU" smtClean="0"/>
              <a:t>18.10.2014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678A558C-73EE-43E1-B5BE-4D8035BF88FD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kype.com/ru/" TargetMode="External"/><Relationship Id="rId2" Type="http://schemas.openxmlformats.org/officeDocument/2006/relationships/hyperlink" Target="http://www.osnova-pc.ru/prosmotr_posta.php?id=10" TargetMode="Externa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SKYPE</a:t>
            </a:r>
            <a:endParaRPr lang="ru-RU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i="1" dirty="0" smtClean="0"/>
              <a:t>Подготовила: Бокова </a:t>
            </a:r>
            <a:r>
              <a:rPr lang="ru-RU" i="1" dirty="0"/>
              <a:t>С</a:t>
            </a:r>
            <a:r>
              <a:rPr lang="ru-RU" i="1" dirty="0" smtClean="0"/>
              <a:t>ветлана, </a:t>
            </a:r>
          </a:p>
          <a:p>
            <a:r>
              <a:rPr lang="ru-RU" i="1" dirty="0" smtClean="0"/>
              <a:t>Группа - АВБ-12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23067153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0585"/>
    </mc:Choice>
    <mc:Fallback>
      <p:transition spd="slow" advTm="10585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НЕДОСТАТКИ</a:t>
            </a:r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2780928"/>
            <a:ext cx="3600400" cy="3240360"/>
          </a:xfrm>
        </p:spPr>
      </p:pic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/>
              <a:t>При некоторых обстоятельствах </a:t>
            </a:r>
            <a:r>
              <a:rPr lang="ru-RU" dirty="0" smtClean="0"/>
              <a:t>компьютер </a:t>
            </a:r>
            <a:r>
              <a:rPr lang="ru-RU" dirty="0"/>
              <a:t>клиента может использоваться как сервер </a:t>
            </a:r>
            <a:r>
              <a:rPr lang="ru-RU" dirty="0" smtClean="0"/>
              <a:t>сети , что </a:t>
            </a:r>
            <a:r>
              <a:rPr lang="ru-RU" dirty="0"/>
              <a:t>приводит к существенной загрузке компьютера и большому трафику. Одним из недостатков </a:t>
            </a:r>
            <a:r>
              <a:rPr lang="ru-RU" dirty="0" err="1"/>
              <a:t>Skype</a:t>
            </a:r>
            <a:r>
              <a:rPr lang="ru-RU" dirty="0"/>
              <a:t> считается использование </a:t>
            </a:r>
            <a:r>
              <a:rPr lang="ru-RU" dirty="0" err="1"/>
              <a:t>проприетарного</a:t>
            </a:r>
            <a:r>
              <a:rPr lang="ru-RU" dirty="0"/>
              <a:t> </a:t>
            </a:r>
            <a:r>
              <a:rPr lang="ru-RU" dirty="0" smtClean="0"/>
              <a:t>протокола.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386882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1406"/>
    </mc:Choice>
    <mc:Fallback>
      <p:transition spd="slow" advTm="21406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ПРЕИМУЩЕСТВА</a:t>
            </a:r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275" y="2708920"/>
            <a:ext cx="3822700" cy="3168352"/>
          </a:xfrm>
        </p:spPr>
      </p:pic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 smtClean="0"/>
              <a:t>-Бесплатные </a:t>
            </a:r>
            <a:r>
              <a:rPr lang="ru-RU" dirty="0"/>
              <a:t>аудио и видео звонки между пользователями программы </a:t>
            </a:r>
            <a:r>
              <a:rPr lang="en-US" dirty="0" smtClean="0"/>
              <a:t>Skype</a:t>
            </a:r>
            <a:r>
              <a:rPr lang="ru-RU" dirty="0" smtClean="0"/>
              <a:t>;</a:t>
            </a:r>
          </a:p>
          <a:p>
            <a:pPr marL="0" indent="0">
              <a:buNone/>
            </a:pPr>
            <a:r>
              <a:rPr lang="ru-RU" dirty="0" smtClean="0"/>
              <a:t>-Групповые видеоконференции</a:t>
            </a:r>
            <a:r>
              <a:rPr lang="ru-RU" dirty="0"/>
              <a:t>;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-Групповые </a:t>
            </a:r>
            <a:r>
              <a:rPr lang="ru-RU" dirty="0" err="1" smtClean="0"/>
              <a:t>аудиоконференции</a:t>
            </a:r>
            <a:r>
              <a:rPr lang="ru-RU" dirty="0" smtClean="0"/>
              <a:t> ;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И многое другое!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341571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560"/>
    </mc:Choice>
    <mc:Fallback>
      <p:transition spd="slow" advTm="20560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ИСТОЧНИКИ</a:t>
            </a:r>
            <a:r>
              <a:rPr lang="ru-RU" dirty="0"/>
              <a:t>:</a:t>
            </a:r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</a:t>
            </a:r>
            <a:r>
              <a:rPr lang="en-US" dirty="0">
                <a:hlinkClick r:id="rId2"/>
              </a:rPr>
              <a:t>://</a:t>
            </a:r>
            <a:r>
              <a:rPr lang="en-US" dirty="0" smtClean="0">
                <a:hlinkClick r:id="rId2"/>
              </a:rPr>
              <a:t>www.osnova-pc.ru/prosmotr_posta.php?id=10</a:t>
            </a:r>
            <a:endParaRPr lang="en-US" dirty="0" smtClean="0"/>
          </a:p>
          <a:p>
            <a:r>
              <a:rPr lang="en-US" dirty="0">
                <a:hlinkClick r:id="rId3"/>
              </a:rPr>
              <a:t>http://www.skype.com/ru</a:t>
            </a:r>
            <a:r>
              <a:rPr lang="en-US" dirty="0" smtClean="0">
                <a:hlinkClick r:id="rId3"/>
              </a:rPr>
              <a:t>/</a:t>
            </a:r>
            <a:endParaRPr lang="en-US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933379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4334"/>
    </mc:Choice>
    <mc:Fallback>
      <p:transition spd="slow" advTm="14334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СПАСИБО ЗА ВНИМАНИЕ!</a:t>
            </a:r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39076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4842"/>
    </mc:Choice>
    <mc:Fallback xmlns="">
      <p:transition spd="slow" advTm="14842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ЧТО ТАКОЕ </a:t>
            </a:r>
            <a:r>
              <a:rPr lang="en-US" dirty="0" smtClean="0"/>
              <a:t>SKYPE</a:t>
            </a:r>
            <a:r>
              <a:rPr lang="ru-RU" dirty="0" smtClean="0"/>
              <a:t>?</a:t>
            </a:r>
            <a:endParaRPr lang="ru-RU" dirty="0"/>
          </a:p>
        </p:txBody>
      </p:sp>
      <p:pic>
        <p:nvPicPr>
          <p:cNvPr id="6" name="Объект 5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275" y="2708920"/>
            <a:ext cx="3822700" cy="3384376"/>
          </a:xfrm>
        </p:spPr>
      </p:pic>
      <p:sp>
        <p:nvSpPr>
          <p:cNvPr id="5" name="Объект 4"/>
          <p:cNvSpPr>
            <a:spLocks noGrp="1"/>
          </p:cNvSpPr>
          <p:nvPr>
            <p:ph sz="quarter" idx="14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Skype </a:t>
            </a:r>
            <a:r>
              <a:rPr lang="ru-RU" dirty="0" smtClean="0"/>
              <a:t>- </a:t>
            </a:r>
            <a:r>
              <a:rPr lang="ru-RU" sz="1800" dirty="0"/>
              <a:t>бесплатное </a:t>
            </a:r>
            <a:r>
              <a:rPr lang="ru-RU" sz="1800" dirty="0" smtClean="0"/>
              <a:t> </a:t>
            </a:r>
            <a:r>
              <a:rPr lang="ru-RU" sz="1800" dirty="0"/>
              <a:t>программное обеспечение с закрытым кодом, обеспечивающее шифрованную голосовую связь через Интернет между компьютерами, а также платные услуги для звонков на мобильные и стационарные </a:t>
            </a:r>
            <a:r>
              <a:rPr lang="ru-RU" sz="1800" dirty="0" smtClean="0"/>
              <a:t>телефоны</a:t>
            </a:r>
            <a:r>
              <a:rPr lang="en-US" sz="1800" dirty="0" smtClean="0"/>
              <a:t>.</a:t>
            </a:r>
            <a:r>
              <a:rPr lang="ru-RU" sz="1800" dirty="0"/>
              <a:t> Есть возможность вместо изображения с веб-камеры передавать изображение с экрана монитора.</a:t>
            </a:r>
            <a:endParaRPr lang="ru-RU" sz="1700" dirty="0"/>
          </a:p>
        </p:txBody>
      </p:sp>
    </p:spTree>
    <p:extLst>
      <p:ext uri="{BB962C8B-B14F-4D97-AF65-F5344CB8AC3E}">
        <p14:creationId xmlns:p14="http://schemas.microsoft.com/office/powerpoint/2010/main" val="21623759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5619"/>
    </mc:Choice>
    <mc:Fallback>
      <p:transition spd="slow" advTm="25619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ИСТОРИЯ КОМПАНИИ</a:t>
            </a:r>
            <a:endParaRPr lang="ru-RU" dirty="0"/>
          </a:p>
        </p:txBody>
      </p:sp>
      <p:pic>
        <p:nvPicPr>
          <p:cNvPr id="8" name="Объект 7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275" y="2636912"/>
            <a:ext cx="3822700" cy="3744416"/>
          </a:xfrm>
        </p:spPr>
      </p:pic>
      <p:sp>
        <p:nvSpPr>
          <p:cNvPr id="7" name="Объект 6"/>
          <p:cNvSpPr>
            <a:spLocks noGrp="1"/>
          </p:cNvSpPr>
          <p:nvPr>
            <p:ph sz="quarter" idx="14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dirty="0"/>
              <a:t>Компания </a:t>
            </a:r>
            <a:r>
              <a:rPr lang="ru-RU" dirty="0" err="1"/>
              <a:t>Skype</a:t>
            </a:r>
            <a:r>
              <a:rPr lang="ru-RU" dirty="0"/>
              <a:t> была основана двумя </a:t>
            </a:r>
            <a:r>
              <a:rPr lang="ru-RU" dirty="0" smtClean="0"/>
              <a:t>предпринимателями </a:t>
            </a:r>
            <a:r>
              <a:rPr lang="ru-RU" dirty="0"/>
              <a:t>в сентябре 2003 года</a:t>
            </a:r>
            <a:r>
              <a:rPr lang="ru-RU" dirty="0" smtClean="0"/>
              <a:t>.</a:t>
            </a:r>
            <a:r>
              <a:rPr lang="ru-RU" dirty="0"/>
              <a:t> В октябре 2005 года компания была куплена корпорацией </a:t>
            </a:r>
            <a:r>
              <a:rPr lang="ru-RU" dirty="0" err="1" smtClean="0"/>
              <a:t>eBay</a:t>
            </a:r>
            <a:r>
              <a:rPr lang="ru-RU" dirty="0" smtClean="0"/>
              <a:t>.</a:t>
            </a:r>
            <a:r>
              <a:rPr lang="ru-RU" dirty="0"/>
              <a:t> В мае 2011 года корпорация </a:t>
            </a:r>
            <a:r>
              <a:rPr lang="ru-RU" dirty="0" err="1"/>
              <a:t>Microsoft</a:t>
            </a:r>
            <a:r>
              <a:rPr lang="ru-RU" dirty="0"/>
              <a:t> достигла договоренности о покупке </a:t>
            </a:r>
            <a:r>
              <a:rPr lang="ru-RU" dirty="0" err="1"/>
              <a:t>Skype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859368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969"/>
    </mc:Choice>
    <mc:Fallback>
      <p:transition spd="slow" advTm="20969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ТЕХНОЛОГИЯ </a:t>
            </a:r>
            <a:r>
              <a:rPr lang="en-US" dirty="0" smtClean="0"/>
              <a:t>SKYPE</a:t>
            </a:r>
            <a:endParaRPr lang="ru-RU" dirty="0"/>
          </a:p>
        </p:txBody>
      </p:sp>
      <p:pic>
        <p:nvPicPr>
          <p:cNvPr id="7" name="Объект 6"/>
          <p:cNvPicPr>
            <a:picLocks noGrp="1" noChangeAspect="1"/>
          </p:cNvPicPr>
          <p:nvPr>
            <p:ph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275" y="2708920"/>
            <a:ext cx="3822700" cy="3006821"/>
          </a:xfrm>
        </p:spPr>
      </p:pic>
      <p:sp>
        <p:nvSpPr>
          <p:cNvPr id="6" name="Объект 5"/>
          <p:cNvSpPr>
            <a:spLocks noGrp="1"/>
          </p:cNvSpPr>
          <p:nvPr>
            <p:ph sz="quarter" idx="14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/>
              <a:t>В отличие от многих других программ IP-телефонии, для передачи данных </a:t>
            </a:r>
            <a:r>
              <a:rPr lang="ru-RU" dirty="0" err="1"/>
              <a:t>Skype</a:t>
            </a:r>
            <a:r>
              <a:rPr lang="ru-RU" dirty="0"/>
              <a:t> использует P2P-архитектуру</a:t>
            </a:r>
            <a:r>
              <a:rPr lang="ru-RU" dirty="0" smtClean="0"/>
              <a:t>.</a:t>
            </a:r>
            <a:r>
              <a:rPr lang="ru-RU" dirty="0"/>
              <a:t> Единственным центральным элементом для </a:t>
            </a:r>
            <a:r>
              <a:rPr lang="ru-RU" dirty="0" err="1"/>
              <a:t>Skype</a:t>
            </a:r>
            <a:r>
              <a:rPr lang="ru-RU" dirty="0"/>
              <a:t> является сервер идентификации, на котором хранятся учётные записи пользователей и резервные копии их списков контактов. </a:t>
            </a:r>
          </a:p>
        </p:txBody>
      </p:sp>
    </p:spTree>
    <p:extLst>
      <p:ext uri="{BB962C8B-B14F-4D97-AF65-F5344CB8AC3E}">
        <p14:creationId xmlns:p14="http://schemas.microsoft.com/office/powerpoint/2010/main" val="30179687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1871"/>
    </mc:Choice>
    <mc:Fallback>
      <p:transition spd="slow" advTm="21871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ЧАТ</a:t>
            </a:r>
            <a:endParaRPr lang="ru-RU" dirty="0"/>
          </a:p>
        </p:txBody>
      </p:sp>
      <p:pic>
        <p:nvPicPr>
          <p:cNvPr id="6" name="Объект 5"/>
          <p:cNvPicPr>
            <a:picLocks noGrp="1" noChangeAspect="1"/>
          </p:cNvPicPr>
          <p:nvPr>
            <p:ph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780928"/>
            <a:ext cx="4032447" cy="3384376"/>
          </a:xfrm>
        </p:spPr>
      </p:pic>
      <p:sp>
        <p:nvSpPr>
          <p:cNvPr id="5" name="Объект 4"/>
          <p:cNvSpPr>
            <a:spLocks noGrp="1"/>
          </p:cNvSpPr>
          <p:nvPr>
            <p:ph sz="quarter" idx="14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dirty="0" smtClean="0"/>
              <a:t>Чат позволяет </a:t>
            </a:r>
            <a:r>
              <a:rPr lang="ru-RU" dirty="0"/>
              <a:t>пользователям общаться </a:t>
            </a:r>
            <a:r>
              <a:rPr lang="ru-RU" dirty="0" smtClean="0"/>
              <a:t>не только с </a:t>
            </a:r>
            <a:r>
              <a:rPr lang="ru-RU" dirty="0"/>
              <a:t>помощью голоса, но и более традиционным способом - с помощью текстовых сообщений (IM-чата). Голосовой чат позволяет как разговаривать с одним пользователям, так и устраивать </a:t>
            </a:r>
            <a:r>
              <a:rPr lang="ru-RU" dirty="0" smtClean="0"/>
              <a:t>конференц-связь.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394977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435"/>
    </mc:Choice>
    <mc:Fallback>
      <p:transition spd="slow" advTm="20435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ТРАФИК</a:t>
            </a:r>
            <a:endParaRPr lang="ru-RU" dirty="0"/>
          </a:p>
        </p:txBody>
      </p:sp>
      <p:pic>
        <p:nvPicPr>
          <p:cNvPr id="6" name="Объект 5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4393" y="2679700"/>
            <a:ext cx="3446463" cy="3446463"/>
          </a:xfrm>
        </p:spPr>
      </p:pic>
      <p:sp>
        <p:nvSpPr>
          <p:cNvPr id="5" name="Объект 4"/>
          <p:cNvSpPr>
            <a:spLocks noGrp="1"/>
          </p:cNvSpPr>
          <p:nvPr>
            <p:ph sz="quarter" idx="14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/>
              <a:t>Размер трафика, потребляемого </a:t>
            </a:r>
            <a:r>
              <a:rPr lang="ru-RU" dirty="0" err="1"/>
              <a:t>Skype</a:t>
            </a:r>
            <a:r>
              <a:rPr lang="ru-RU" dirty="0"/>
              <a:t> при разговоре, может варьироваться, в зависимости от некоторых факторов, таких как скорость подключения к сети Интернет (и вызывающего и вызываемого), а также от насыщенности самого разговора.</a:t>
            </a:r>
          </a:p>
        </p:txBody>
      </p:sp>
    </p:spTree>
    <p:extLst>
      <p:ext uri="{BB962C8B-B14F-4D97-AF65-F5344CB8AC3E}">
        <p14:creationId xmlns:p14="http://schemas.microsoft.com/office/powerpoint/2010/main" val="15083864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1137"/>
    </mc:Choice>
    <mc:Fallback>
      <p:transition spd="slow" advTm="21137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УСЛУГИ</a:t>
            </a:r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275" y="2852936"/>
            <a:ext cx="3822700" cy="3168352"/>
          </a:xfrm>
        </p:spPr>
      </p:pic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dirty="0"/>
              <a:t>Бесплатные </a:t>
            </a:r>
            <a:r>
              <a:rPr lang="ru-RU" dirty="0" smtClean="0"/>
              <a:t>- </a:t>
            </a:r>
            <a:r>
              <a:rPr lang="ru-RU" dirty="0"/>
              <a:t>вид голосового общения между группой пользователей программы </a:t>
            </a:r>
            <a:r>
              <a:rPr lang="ru-RU" dirty="0" err="1" smtClean="0"/>
              <a:t>Skype</a:t>
            </a:r>
            <a:r>
              <a:rPr lang="ru-RU" dirty="0" smtClean="0"/>
              <a:t>. Платные </a:t>
            </a:r>
            <a:r>
              <a:rPr lang="ru-RU" dirty="0"/>
              <a:t>услуги(звонки на телефоны) - позволяет совершать исходящие звонки на стационарные и мобильные телефоны в большинстве стран мира.</a:t>
            </a:r>
          </a:p>
        </p:txBody>
      </p:sp>
    </p:spTree>
    <p:extLst>
      <p:ext uri="{BB962C8B-B14F-4D97-AF65-F5344CB8AC3E}">
        <p14:creationId xmlns:p14="http://schemas.microsoft.com/office/powerpoint/2010/main" val="31519099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1087"/>
    </mc:Choice>
    <mc:Fallback>
      <p:transition spd="slow" advTm="21087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ПРИМЕНЕНИЕ </a:t>
            </a:r>
            <a:r>
              <a:rPr lang="en-US" dirty="0" smtClean="0"/>
              <a:t>SKYPE </a:t>
            </a:r>
            <a:r>
              <a:rPr lang="ru-RU" dirty="0" smtClean="0"/>
              <a:t>В ДИСТАЦИОННОМ ОБРАЗОВАНИЕ</a:t>
            </a:r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852936"/>
            <a:ext cx="4103439" cy="3096344"/>
          </a:xfrm>
        </p:spPr>
      </p:pic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ru-RU" sz="1800" dirty="0"/>
              <a:t>Удаленное обучение посредством </a:t>
            </a:r>
            <a:r>
              <a:rPr lang="ru-RU" sz="1800" dirty="0" err="1"/>
              <a:t>Skype</a:t>
            </a:r>
            <a:r>
              <a:rPr lang="ru-RU" sz="1800" dirty="0"/>
              <a:t> – это удобный способ, позволяющий, не выходя из дома или офиса, в короткие сроки быстро и без излишних усилий освоить любой предмет.</a:t>
            </a:r>
          </a:p>
          <a:p>
            <a:pPr marL="0" indent="0">
              <a:buNone/>
            </a:pPr>
            <a:r>
              <a:rPr lang="ru-RU" sz="1800" dirty="0" smtClean="0"/>
              <a:t>Использование </a:t>
            </a:r>
            <a:r>
              <a:rPr lang="ru-RU" sz="1800" dirty="0"/>
              <a:t>в программе курса самого разнообразного дополнительного аудио- и видеоматериала сделает Ваш процесс обучения увлекательным и максимально эффективным.</a:t>
            </a:r>
          </a:p>
        </p:txBody>
      </p:sp>
    </p:spTree>
    <p:extLst>
      <p:ext uri="{BB962C8B-B14F-4D97-AF65-F5344CB8AC3E}">
        <p14:creationId xmlns:p14="http://schemas.microsoft.com/office/powerpoint/2010/main" val="29102344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5534"/>
    </mc:Choice>
    <mc:Fallback>
      <p:transition spd="slow" advTm="25534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SKYPE </a:t>
            </a:r>
            <a:r>
              <a:rPr lang="ru-RU" dirty="0" smtClean="0"/>
              <a:t>И ОПЕРАТОРЫ СОТОВОЙ СВЯЗИ </a:t>
            </a:r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640" y="2679700"/>
            <a:ext cx="2664296" cy="3446463"/>
          </a:xfrm>
        </p:spPr>
      </p:pic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dirty="0"/>
              <a:t>Клиент </a:t>
            </a:r>
            <a:r>
              <a:rPr lang="ru-RU" dirty="0" err="1"/>
              <a:t>Skype</a:t>
            </a:r>
            <a:r>
              <a:rPr lang="ru-RU" dirty="0"/>
              <a:t> можно установить на совместимый телефон или КПК, при этом получается значительная экономия средств по причине невысоких тарифов системы. Однако сотовые операторы не хотят терять доход и всячески тормозят </a:t>
            </a:r>
            <a:r>
              <a:rPr lang="ru-RU" dirty="0" smtClean="0"/>
              <a:t>процесс.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752581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968"/>
    </mc:Choice>
    <mc:Fallback>
      <p:transition spd="slow" advTm="20968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90</TotalTime>
  <Words>389</Words>
  <Application>Microsoft Office PowerPoint</Application>
  <PresentationFormat>Экран (4:3)</PresentationFormat>
  <Paragraphs>31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Волна</vt:lpstr>
      <vt:lpstr>SKYPE</vt:lpstr>
      <vt:lpstr>ЧТО ТАКОЕ SKYPE?</vt:lpstr>
      <vt:lpstr>ИСТОРИЯ КОМПАНИИ</vt:lpstr>
      <vt:lpstr>ТЕХНОЛОГИЯ SKYPE</vt:lpstr>
      <vt:lpstr>ЧАТ</vt:lpstr>
      <vt:lpstr>ТРАФИК</vt:lpstr>
      <vt:lpstr>УСЛУГИ</vt:lpstr>
      <vt:lpstr>ПРИМЕНЕНИЕ SKYPE В ДИСТАЦИОННОМ ОБРАЗОВАНИЕ</vt:lpstr>
      <vt:lpstr>SKYPE И ОПЕРАТОРЫ СОТОВОЙ СВЯЗИ </vt:lpstr>
      <vt:lpstr>НЕДОСТАТКИ</vt:lpstr>
      <vt:lpstr>ПРЕИМУЩЕСТВА</vt:lpstr>
      <vt:lpstr>ИСТОЧНИКИ:</vt:lpstr>
      <vt:lpstr>СПАСИБО ЗА ВНИМАНИЕ!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9</cp:revision>
  <dcterms:created xsi:type="dcterms:W3CDTF">2014-10-15T06:17:03Z</dcterms:created>
  <dcterms:modified xsi:type="dcterms:W3CDTF">2014-10-18T08:43:52Z</dcterms:modified>
</cp:coreProperties>
</file>