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3"/>
  </p:notesMasterIdLst>
  <p:sldIdLst>
    <p:sldId id="270" r:id="rId2"/>
    <p:sldId id="271" r:id="rId3"/>
    <p:sldId id="273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151727-7960-4CB5-A3D1-8F4A26072BA7}" type="doc">
      <dgm:prSet loTypeId="urn:microsoft.com/office/officeart/2005/8/layout/cycle5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05DFE9-0612-4E55-BB19-27F9CA3B4D4F}">
      <dgm:prSet phldrT="[Текст]"/>
      <dgm:spPr/>
      <dgm:t>
        <a:bodyPr/>
        <a:lstStyle/>
        <a:p>
          <a:r>
            <a:rPr lang="ru-RU" dirty="0" smtClean="0"/>
            <a:t>Организационное обеспечение</a:t>
          </a:r>
          <a:endParaRPr lang="ru-RU" dirty="0"/>
        </a:p>
      </dgm:t>
    </dgm:pt>
    <dgm:pt modelId="{5650A828-5335-46D5-8FFA-6E5E6B602BE5}" type="parTrans" cxnId="{358F4024-C470-4897-9803-909975640FE1}">
      <dgm:prSet/>
      <dgm:spPr/>
      <dgm:t>
        <a:bodyPr/>
        <a:lstStyle/>
        <a:p>
          <a:endParaRPr lang="ru-RU"/>
        </a:p>
      </dgm:t>
    </dgm:pt>
    <dgm:pt modelId="{A37698C5-E9BB-4DDA-A4B4-4A5405D4FC55}" type="sibTrans" cxnId="{358F4024-C470-4897-9803-909975640FE1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ED328FC5-6B9A-4733-8C85-F5A92A73A1FB}">
      <dgm:prSet phldrT="[Текст]"/>
      <dgm:spPr/>
      <dgm:t>
        <a:bodyPr/>
        <a:lstStyle/>
        <a:p>
          <a:r>
            <a:rPr lang="ru-RU" dirty="0" smtClean="0"/>
            <a:t>Материально-техническое обеспечение</a:t>
          </a:r>
          <a:endParaRPr lang="ru-RU" dirty="0"/>
        </a:p>
      </dgm:t>
    </dgm:pt>
    <dgm:pt modelId="{FC8553A6-EB9A-4D44-ADBB-EEAF0135700E}" type="parTrans" cxnId="{68D10EBE-B911-4AC2-954A-60032FB95B38}">
      <dgm:prSet/>
      <dgm:spPr/>
      <dgm:t>
        <a:bodyPr/>
        <a:lstStyle/>
        <a:p>
          <a:endParaRPr lang="ru-RU"/>
        </a:p>
      </dgm:t>
    </dgm:pt>
    <dgm:pt modelId="{1C78596F-B201-471D-9FA5-5E29178D3951}" type="sibTrans" cxnId="{68D10EBE-B911-4AC2-954A-60032FB95B38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EB59EFD-7CD0-4DB6-95BF-31488D2916F4}">
      <dgm:prSet phldrT="[Текст]"/>
      <dgm:spPr/>
      <dgm:t>
        <a:bodyPr/>
        <a:lstStyle/>
        <a:p>
          <a:r>
            <a:rPr lang="ru-RU" dirty="0" smtClean="0"/>
            <a:t>Организационно-педагогическое обеспечение</a:t>
          </a:r>
          <a:endParaRPr lang="ru-RU" dirty="0"/>
        </a:p>
      </dgm:t>
    </dgm:pt>
    <dgm:pt modelId="{E03224D7-69A7-43BE-9700-2DBCF43A3877}" type="parTrans" cxnId="{01D5F65F-85DD-40E3-8DC5-1B496627AB9A}">
      <dgm:prSet/>
      <dgm:spPr/>
      <dgm:t>
        <a:bodyPr/>
        <a:lstStyle/>
        <a:p>
          <a:endParaRPr lang="ru-RU"/>
        </a:p>
      </dgm:t>
    </dgm:pt>
    <dgm:pt modelId="{2408E6D7-8F47-4A7B-BB5A-6F4CE6496F99}" type="sibTrans" cxnId="{01D5F65F-85DD-40E3-8DC5-1B496627AB9A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E6DEFC8B-6065-445F-BAD1-D959764DA1FF}">
      <dgm:prSet phldrT="[Текст]"/>
      <dgm:spPr/>
      <dgm:t>
        <a:bodyPr/>
        <a:lstStyle/>
        <a:p>
          <a:r>
            <a:rPr lang="ru-RU" dirty="0" smtClean="0"/>
            <a:t>Психолого-педагогическое сопровождение</a:t>
          </a:r>
          <a:endParaRPr lang="ru-RU" dirty="0"/>
        </a:p>
      </dgm:t>
    </dgm:pt>
    <dgm:pt modelId="{8B2B3AC8-06A2-4128-8928-A96228D01E3F}" type="parTrans" cxnId="{DFAA2CCC-D260-4B5E-A32B-E239BE244567}">
      <dgm:prSet/>
      <dgm:spPr/>
      <dgm:t>
        <a:bodyPr/>
        <a:lstStyle/>
        <a:p>
          <a:endParaRPr lang="ru-RU"/>
        </a:p>
      </dgm:t>
    </dgm:pt>
    <dgm:pt modelId="{082CE76A-7932-4866-8B05-4469C3FE1699}" type="sibTrans" cxnId="{DFAA2CCC-D260-4B5E-A32B-E239BE244567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n w="76200">
              <a:solidFill>
                <a:schemeClr val="tx1"/>
              </a:solidFill>
            </a:ln>
          </a:endParaRPr>
        </a:p>
      </dgm:t>
    </dgm:pt>
    <dgm:pt modelId="{40CA0AAE-B4DE-465D-8A44-84D37724DA93}">
      <dgm:prSet phldrT="[Текст]"/>
      <dgm:spPr/>
      <dgm:t>
        <a:bodyPr/>
        <a:lstStyle/>
        <a:p>
          <a:r>
            <a:rPr lang="ru-RU" dirty="0" smtClean="0"/>
            <a:t>Кадровое обеспечение</a:t>
          </a:r>
          <a:endParaRPr lang="ru-RU" dirty="0"/>
        </a:p>
      </dgm:t>
    </dgm:pt>
    <dgm:pt modelId="{B7E98695-7F6D-49CD-8FED-14A773901422}" type="parTrans" cxnId="{F2762FCF-78DC-4238-B41B-AF619ECEDA2D}">
      <dgm:prSet/>
      <dgm:spPr/>
      <dgm:t>
        <a:bodyPr/>
        <a:lstStyle/>
        <a:p>
          <a:endParaRPr lang="ru-RU"/>
        </a:p>
      </dgm:t>
    </dgm:pt>
    <dgm:pt modelId="{E2226D8C-357A-4AC1-A5F7-238506ED77D7}" type="sibTrans" cxnId="{F2762FCF-78DC-4238-B41B-AF619ECEDA2D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>
            <a:ln w="76200">
              <a:solidFill>
                <a:schemeClr val="tx1"/>
              </a:solidFill>
            </a:ln>
            <a:solidFill>
              <a:schemeClr val="accent2">
                <a:lumMod val="75000"/>
              </a:schemeClr>
            </a:solidFill>
          </a:endParaRPr>
        </a:p>
      </dgm:t>
    </dgm:pt>
    <dgm:pt modelId="{30C65EAD-9E34-447A-8B7F-64E60811A5B1}" type="pres">
      <dgm:prSet presAssocID="{BB151727-7960-4CB5-A3D1-8F4A26072B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9921FB-5D01-47DF-BDB0-DBB956EAD954}" type="pres">
      <dgm:prSet presAssocID="{3005DFE9-0612-4E55-BB19-27F9CA3B4D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D33CE7-5E8F-43D8-85CA-E957E534A5E6}" type="pres">
      <dgm:prSet presAssocID="{3005DFE9-0612-4E55-BB19-27F9CA3B4D4F}" presName="spNode" presStyleCnt="0"/>
      <dgm:spPr/>
      <dgm:t>
        <a:bodyPr/>
        <a:lstStyle/>
        <a:p>
          <a:endParaRPr lang="ru-RU"/>
        </a:p>
      </dgm:t>
    </dgm:pt>
    <dgm:pt modelId="{96ED33B2-A780-4F75-A72F-7B8198F2E7D8}" type="pres">
      <dgm:prSet presAssocID="{A37698C5-E9BB-4DDA-A4B4-4A5405D4FC55}" presName="sibTrans" presStyleLbl="sibTrans1D1" presStyleIdx="0" presStyleCnt="5"/>
      <dgm:spPr/>
      <dgm:t>
        <a:bodyPr/>
        <a:lstStyle/>
        <a:p>
          <a:endParaRPr lang="ru-RU"/>
        </a:p>
      </dgm:t>
    </dgm:pt>
    <dgm:pt modelId="{9E76BE95-443D-48F5-8CBA-438F6456D29A}" type="pres">
      <dgm:prSet presAssocID="{ED328FC5-6B9A-4733-8C85-F5A92A73A1F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EAC8E-4281-425D-86FD-BA1C8CB21F34}" type="pres">
      <dgm:prSet presAssocID="{ED328FC5-6B9A-4733-8C85-F5A92A73A1FB}" presName="spNode" presStyleCnt="0"/>
      <dgm:spPr/>
      <dgm:t>
        <a:bodyPr/>
        <a:lstStyle/>
        <a:p>
          <a:endParaRPr lang="ru-RU"/>
        </a:p>
      </dgm:t>
    </dgm:pt>
    <dgm:pt modelId="{55829474-18AB-4A5C-A9E4-4D14F751E9FE}" type="pres">
      <dgm:prSet presAssocID="{1C78596F-B201-471D-9FA5-5E29178D3951}" presName="sibTrans" presStyleLbl="sibTrans1D1" presStyleIdx="1" presStyleCnt="5"/>
      <dgm:spPr/>
      <dgm:t>
        <a:bodyPr/>
        <a:lstStyle/>
        <a:p>
          <a:endParaRPr lang="ru-RU"/>
        </a:p>
      </dgm:t>
    </dgm:pt>
    <dgm:pt modelId="{12F63DF5-82C6-4A8A-A757-F9920A1C49C1}" type="pres">
      <dgm:prSet presAssocID="{FEB59EFD-7CD0-4DB6-95BF-31488D2916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EC50B6-A497-4909-8A57-D8F48DBED7D1}" type="pres">
      <dgm:prSet presAssocID="{FEB59EFD-7CD0-4DB6-95BF-31488D2916F4}" presName="spNode" presStyleCnt="0"/>
      <dgm:spPr/>
      <dgm:t>
        <a:bodyPr/>
        <a:lstStyle/>
        <a:p>
          <a:endParaRPr lang="ru-RU"/>
        </a:p>
      </dgm:t>
    </dgm:pt>
    <dgm:pt modelId="{90452480-B0CC-42A0-89BB-C79AE4130804}" type="pres">
      <dgm:prSet presAssocID="{2408E6D7-8F47-4A7B-BB5A-6F4CE6496F99}" presName="sibTrans" presStyleLbl="sibTrans1D1" presStyleIdx="2" presStyleCnt="5"/>
      <dgm:spPr/>
      <dgm:t>
        <a:bodyPr/>
        <a:lstStyle/>
        <a:p>
          <a:endParaRPr lang="ru-RU"/>
        </a:p>
      </dgm:t>
    </dgm:pt>
    <dgm:pt modelId="{C517BB11-E67C-4328-BFD4-3E3CD2E5321B}" type="pres">
      <dgm:prSet presAssocID="{E6DEFC8B-6065-445F-BAD1-D959764DA1F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30D30-051D-49DC-8C34-2A766EA42236}" type="pres">
      <dgm:prSet presAssocID="{E6DEFC8B-6065-445F-BAD1-D959764DA1FF}" presName="spNode" presStyleCnt="0"/>
      <dgm:spPr/>
      <dgm:t>
        <a:bodyPr/>
        <a:lstStyle/>
        <a:p>
          <a:endParaRPr lang="ru-RU"/>
        </a:p>
      </dgm:t>
    </dgm:pt>
    <dgm:pt modelId="{10851B82-5681-4929-A4AD-60D6FC02C2A1}" type="pres">
      <dgm:prSet presAssocID="{082CE76A-7932-4866-8B05-4469C3FE1699}" presName="sibTrans" presStyleLbl="sibTrans1D1" presStyleIdx="3" presStyleCnt="5"/>
      <dgm:spPr/>
      <dgm:t>
        <a:bodyPr/>
        <a:lstStyle/>
        <a:p>
          <a:endParaRPr lang="ru-RU"/>
        </a:p>
      </dgm:t>
    </dgm:pt>
    <dgm:pt modelId="{F19941C8-59F4-4FED-9AD4-710DF1368C00}" type="pres">
      <dgm:prSet presAssocID="{40CA0AAE-B4DE-465D-8A44-84D37724DA93}" presName="node" presStyleLbl="node1" presStyleIdx="4" presStyleCnt="5" custRadScaleRad="99741" custRadScaleInc="26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5D0AE-373A-4B06-B531-A5BA5AEED0CF}" type="pres">
      <dgm:prSet presAssocID="{40CA0AAE-B4DE-465D-8A44-84D37724DA93}" presName="spNode" presStyleCnt="0"/>
      <dgm:spPr/>
      <dgm:t>
        <a:bodyPr/>
        <a:lstStyle/>
        <a:p>
          <a:endParaRPr lang="ru-RU"/>
        </a:p>
      </dgm:t>
    </dgm:pt>
    <dgm:pt modelId="{0648F0A3-3B2F-468F-BB2F-02AE131CDA15}" type="pres">
      <dgm:prSet presAssocID="{E2226D8C-357A-4AC1-A5F7-238506ED77D7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01D5F65F-85DD-40E3-8DC5-1B496627AB9A}" srcId="{BB151727-7960-4CB5-A3D1-8F4A26072BA7}" destId="{FEB59EFD-7CD0-4DB6-95BF-31488D2916F4}" srcOrd="2" destOrd="0" parTransId="{E03224D7-69A7-43BE-9700-2DBCF43A3877}" sibTransId="{2408E6D7-8F47-4A7B-BB5A-6F4CE6496F99}"/>
    <dgm:cxn modelId="{AD4758D5-0077-4466-8168-CABE078BAF66}" type="presOf" srcId="{ED328FC5-6B9A-4733-8C85-F5A92A73A1FB}" destId="{9E76BE95-443D-48F5-8CBA-438F6456D29A}" srcOrd="0" destOrd="0" presId="urn:microsoft.com/office/officeart/2005/8/layout/cycle5"/>
    <dgm:cxn modelId="{DFAA2CCC-D260-4B5E-A32B-E239BE244567}" srcId="{BB151727-7960-4CB5-A3D1-8F4A26072BA7}" destId="{E6DEFC8B-6065-445F-BAD1-D959764DA1FF}" srcOrd="3" destOrd="0" parTransId="{8B2B3AC8-06A2-4128-8928-A96228D01E3F}" sibTransId="{082CE76A-7932-4866-8B05-4469C3FE1699}"/>
    <dgm:cxn modelId="{68D10EBE-B911-4AC2-954A-60032FB95B38}" srcId="{BB151727-7960-4CB5-A3D1-8F4A26072BA7}" destId="{ED328FC5-6B9A-4733-8C85-F5A92A73A1FB}" srcOrd="1" destOrd="0" parTransId="{FC8553A6-EB9A-4D44-ADBB-EEAF0135700E}" sibTransId="{1C78596F-B201-471D-9FA5-5E29178D3951}"/>
    <dgm:cxn modelId="{68A4B04E-3096-4A7A-8613-BB6BA8C02A0D}" type="presOf" srcId="{BB151727-7960-4CB5-A3D1-8F4A26072BA7}" destId="{30C65EAD-9E34-447A-8B7F-64E60811A5B1}" srcOrd="0" destOrd="0" presId="urn:microsoft.com/office/officeart/2005/8/layout/cycle5"/>
    <dgm:cxn modelId="{7126001C-FD23-48A8-B94F-180595F149B1}" type="presOf" srcId="{2408E6D7-8F47-4A7B-BB5A-6F4CE6496F99}" destId="{90452480-B0CC-42A0-89BB-C79AE4130804}" srcOrd="0" destOrd="0" presId="urn:microsoft.com/office/officeart/2005/8/layout/cycle5"/>
    <dgm:cxn modelId="{1068B9E1-E161-417C-B95F-9F6D52871B87}" type="presOf" srcId="{082CE76A-7932-4866-8B05-4469C3FE1699}" destId="{10851B82-5681-4929-A4AD-60D6FC02C2A1}" srcOrd="0" destOrd="0" presId="urn:microsoft.com/office/officeart/2005/8/layout/cycle5"/>
    <dgm:cxn modelId="{1AF8B092-A938-4993-8602-B7F408D0B03A}" type="presOf" srcId="{FEB59EFD-7CD0-4DB6-95BF-31488D2916F4}" destId="{12F63DF5-82C6-4A8A-A757-F9920A1C49C1}" srcOrd="0" destOrd="0" presId="urn:microsoft.com/office/officeart/2005/8/layout/cycle5"/>
    <dgm:cxn modelId="{6E5DEB13-BC5C-4307-9231-3FDAD3E72632}" type="presOf" srcId="{E2226D8C-357A-4AC1-A5F7-238506ED77D7}" destId="{0648F0A3-3B2F-468F-BB2F-02AE131CDA15}" srcOrd="0" destOrd="0" presId="urn:microsoft.com/office/officeart/2005/8/layout/cycle5"/>
    <dgm:cxn modelId="{3A262746-C725-406B-9998-9B4142147F1D}" type="presOf" srcId="{E6DEFC8B-6065-445F-BAD1-D959764DA1FF}" destId="{C517BB11-E67C-4328-BFD4-3E3CD2E5321B}" srcOrd="0" destOrd="0" presId="urn:microsoft.com/office/officeart/2005/8/layout/cycle5"/>
    <dgm:cxn modelId="{4B8F6807-3716-4F3A-BC5C-1B5942648FCE}" type="presOf" srcId="{1C78596F-B201-471D-9FA5-5E29178D3951}" destId="{55829474-18AB-4A5C-A9E4-4D14F751E9FE}" srcOrd="0" destOrd="0" presId="urn:microsoft.com/office/officeart/2005/8/layout/cycle5"/>
    <dgm:cxn modelId="{326E806A-B0AF-4745-A916-19C8EA48C229}" type="presOf" srcId="{40CA0AAE-B4DE-465D-8A44-84D37724DA93}" destId="{F19941C8-59F4-4FED-9AD4-710DF1368C00}" srcOrd="0" destOrd="0" presId="urn:microsoft.com/office/officeart/2005/8/layout/cycle5"/>
    <dgm:cxn modelId="{F2762FCF-78DC-4238-B41B-AF619ECEDA2D}" srcId="{BB151727-7960-4CB5-A3D1-8F4A26072BA7}" destId="{40CA0AAE-B4DE-465D-8A44-84D37724DA93}" srcOrd="4" destOrd="0" parTransId="{B7E98695-7F6D-49CD-8FED-14A773901422}" sibTransId="{E2226D8C-357A-4AC1-A5F7-238506ED77D7}"/>
    <dgm:cxn modelId="{D14B39DF-16D4-401C-BEF6-262120482941}" type="presOf" srcId="{A37698C5-E9BB-4DDA-A4B4-4A5405D4FC55}" destId="{96ED33B2-A780-4F75-A72F-7B8198F2E7D8}" srcOrd="0" destOrd="0" presId="urn:microsoft.com/office/officeart/2005/8/layout/cycle5"/>
    <dgm:cxn modelId="{358F4024-C470-4897-9803-909975640FE1}" srcId="{BB151727-7960-4CB5-A3D1-8F4A26072BA7}" destId="{3005DFE9-0612-4E55-BB19-27F9CA3B4D4F}" srcOrd="0" destOrd="0" parTransId="{5650A828-5335-46D5-8FFA-6E5E6B602BE5}" sibTransId="{A37698C5-E9BB-4DDA-A4B4-4A5405D4FC55}"/>
    <dgm:cxn modelId="{4661F03E-33AE-4E34-9C93-99936C3C10EF}" type="presOf" srcId="{3005DFE9-0612-4E55-BB19-27F9CA3B4D4F}" destId="{B29921FB-5D01-47DF-BDB0-DBB956EAD954}" srcOrd="0" destOrd="0" presId="urn:microsoft.com/office/officeart/2005/8/layout/cycle5"/>
    <dgm:cxn modelId="{15631EA6-0E86-45FC-9ED3-302B7091BCF5}" type="presParOf" srcId="{30C65EAD-9E34-447A-8B7F-64E60811A5B1}" destId="{B29921FB-5D01-47DF-BDB0-DBB956EAD954}" srcOrd="0" destOrd="0" presId="urn:microsoft.com/office/officeart/2005/8/layout/cycle5"/>
    <dgm:cxn modelId="{3D4FEB91-2468-4A7E-AE56-FBB045FA5790}" type="presParOf" srcId="{30C65EAD-9E34-447A-8B7F-64E60811A5B1}" destId="{7CD33CE7-5E8F-43D8-85CA-E957E534A5E6}" srcOrd="1" destOrd="0" presId="urn:microsoft.com/office/officeart/2005/8/layout/cycle5"/>
    <dgm:cxn modelId="{70C248B6-BC97-4CFB-BCB3-B6150EA92A23}" type="presParOf" srcId="{30C65EAD-9E34-447A-8B7F-64E60811A5B1}" destId="{96ED33B2-A780-4F75-A72F-7B8198F2E7D8}" srcOrd="2" destOrd="0" presId="urn:microsoft.com/office/officeart/2005/8/layout/cycle5"/>
    <dgm:cxn modelId="{4B20F612-E1DF-477C-9ED0-6196E2A7206C}" type="presParOf" srcId="{30C65EAD-9E34-447A-8B7F-64E60811A5B1}" destId="{9E76BE95-443D-48F5-8CBA-438F6456D29A}" srcOrd="3" destOrd="0" presId="urn:microsoft.com/office/officeart/2005/8/layout/cycle5"/>
    <dgm:cxn modelId="{BA9571B6-A148-4BDB-A512-2DFE15647C14}" type="presParOf" srcId="{30C65EAD-9E34-447A-8B7F-64E60811A5B1}" destId="{909EAC8E-4281-425D-86FD-BA1C8CB21F34}" srcOrd="4" destOrd="0" presId="urn:microsoft.com/office/officeart/2005/8/layout/cycle5"/>
    <dgm:cxn modelId="{F7AD2EFC-C0A9-46E7-BC40-DA9AB3BF01DA}" type="presParOf" srcId="{30C65EAD-9E34-447A-8B7F-64E60811A5B1}" destId="{55829474-18AB-4A5C-A9E4-4D14F751E9FE}" srcOrd="5" destOrd="0" presId="urn:microsoft.com/office/officeart/2005/8/layout/cycle5"/>
    <dgm:cxn modelId="{580C6B79-C8D8-45E4-A78E-7167BC6280C6}" type="presParOf" srcId="{30C65EAD-9E34-447A-8B7F-64E60811A5B1}" destId="{12F63DF5-82C6-4A8A-A757-F9920A1C49C1}" srcOrd="6" destOrd="0" presId="urn:microsoft.com/office/officeart/2005/8/layout/cycle5"/>
    <dgm:cxn modelId="{42AEC21B-972B-4AA8-9097-3CAD7CD29F54}" type="presParOf" srcId="{30C65EAD-9E34-447A-8B7F-64E60811A5B1}" destId="{1EEC50B6-A497-4909-8A57-D8F48DBED7D1}" srcOrd="7" destOrd="0" presId="urn:microsoft.com/office/officeart/2005/8/layout/cycle5"/>
    <dgm:cxn modelId="{8CBA6E53-68AA-4C18-BDB9-9524A2527167}" type="presParOf" srcId="{30C65EAD-9E34-447A-8B7F-64E60811A5B1}" destId="{90452480-B0CC-42A0-89BB-C79AE4130804}" srcOrd="8" destOrd="0" presId="urn:microsoft.com/office/officeart/2005/8/layout/cycle5"/>
    <dgm:cxn modelId="{2E531313-451C-4FB1-84E5-A907D6B65A05}" type="presParOf" srcId="{30C65EAD-9E34-447A-8B7F-64E60811A5B1}" destId="{C517BB11-E67C-4328-BFD4-3E3CD2E5321B}" srcOrd="9" destOrd="0" presId="urn:microsoft.com/office/officeart/2005/8/layout/cycle5"/>
    <dgm:cxn modelId="{7C07CBBD-24FB-486C-A446-5D4489A33291}" type="presParOf" srcId="{30C65EAD-9E34-447A-8B7F-64E60811A5B1}" destId="{4EC30D30-051D-49DC-8C34-2A766EA42236}" srcOrd="10" destOrd="0" presId="urn:microsoft.com/office/officeart/2005/8/layout/cycle5"/>
    <dgm:cxn modelId="{2E8890E0-6F68-48BB-BB64-122F04ACA0D0}" type="presParOf" srcId="{30C65EAD-9E34-447A-8B7F-64E60811A5B1}" destId="{10851B82-5681-4929-A4AD-60D6FC02C2A1}" srcOrd="11" destOrd="0" presId="urn:microsoft.com/office/officeart/2005/8/layout/cycle5"/>
    <dgm:cxn modelId="{23B5BB03-696B-4D65-B0F3-6A8C677A5B53}" type="presParOf" srcId="{30C65EAD-9E34-447A-8B7F-64E60811A5B1}" destId="{F19941C8-59F4-4FED-9AD4-710DF1368C00}" srcOrd="12" destOrd="0" presId="urn:microsoft.com/office/officeart/2005/8/layout/cycle5"/>
    <dgm:cxn modelId="{5D62D741-318E-4F9E-8866-ACEF16AE796B}" type="presParOf" srcId="{30C65EAD-9E34-447A-8B7F-64E60811A5B1}" destId="{0545D0AE-373A-4B06-B531-A5BA5AEED0CF}" srcOrd="13" destOrd="0" presId="urn:microsoft.com/office/officeart/2005/8/layout/cycle5"/>
    <dgm:cxn modelId="{96B65519-6591-4C89-9D5F-BC7C3981D33E}" type="presParOf" srcId="{30C65EAD-9E34-447A-8B7F-64E60811A5B1}" destId="{0648F0A3-3B2F-468F-BB2F-02AE131CDA15}" srcOrd="14" destOrd="0" presId="urn:microsoft.com/office/officeart/2005/8/layout/cycle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D62748-5DD0-419B-99B9-AA68CB227DC5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9C8C40-BE65-4FDD-A3E5-78EFA91EB036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Получение обязательной систематической логопедической помощи в условиях учреждения массового или специального типа; </a:t>
          </a:r>
          <a:endParaRPr lang="ru-RU" dirty="0"/>
        </a:p>
      </dgm:t>
    </dgm:pt>
    <dgm:pt modelId="{1B8FEBDC-0566-4D0C-912F-16B6939AB74C}" type="parTrans" cxnId="{AE771636-DCCF-4B76-8533-9562719F1A10}">
      <dgm:prSet/>
      <dgm:spPr/>
      <dgm:t>
        <a:bodyPr/>
        <a:lstStyle/>
        <a:p>
          <a:endParaRPr lang="ru-RU"/>
        </a:p>
      </dgm:t>
    </dgm:pt>
    <dgm:pt modelId="{CFE436E4-FF9F-4AC1-8F99-911560D76755}" type="sibTrans" cxnId="{AE771636-DCCF-4B76-8533-9562719F1A10}">
      <dgm:prSet/>
      <dgm:spPr/>
      <dgm:t>
        <a:bodyPr/>
        <a:lstStyle/>
        <a:p>
          <a:endParaRPr lang="ru-RU"/>
        </a:p>
      </dgm:t>
    </dgm:pt>
    <dgm:pt modelId="{208362E6-A67F-4A87-9F28-1FA8603F9EB5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pPr algn="just"/>
          <a:r>
            <a:rPr lang="ru-RU" sz="20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Раннее выявление детей с речевой патологией (совместно со специалистами медицинского профиля и психологами) и организация логопедической помощи на этапе обнаружения признаков отклоняющегося психо-речевого развития;</a:t>
          </a:r>
          <a:endParaRPr lang="ru-RU" sz="2000" dirty="0" smtClean="0"/>
        </a:p>
      </dgm:t>
    </dgm:pt>
    <dgm:pt modelId="{793A0080-E7DC-40BC-968E-96242A40313E}" type="parTrans" cxnId="{0DC52668-5250-466B-B3C6-8304F23113CA}">
      <dgm:prSet/>
      <dgm:spPr/>
      <dgm:t>
        <a:bodyPr/>
        <a:lstStyle/>
        <a:p>
          <a:endParaRPr lang="ru-RU"/>
        </a:p>
      </dgm:t>
    </dgm:pt>
    <dgm:pt modelId="{7437EB8B-B214-44D4-AE7E-11FB5F5DDED2}" type="sibTrans" cxnId="{0DC52668-5250-466B-B3C6-8304F23113CA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7DA3E7F4-6002-42BA-88BD-358A6B60ADF7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Обязательная систематическая коррекционно-логопедическая помощь в соответствии с выявленными нарушениями в раннем или дошкольном возрасте; </a:t>
          </a:r>
        </a:p>
      </dgm:t>
    </dgm:pt>
    <dgm:pt modelId="{545681B6-21C3-4676-9606-AB32F7053ED5}" type="parTrans" cxnId="{D3047E63-13E6-482F-8833-AE34D73039B2}">
      <dgm:prSet/>
      <dgm:spPr/>
      <dgm:t>
        <a:bodyPr/>
        <a:lstStyle/>
        <a:p>
          <a:endParaRPr lang="ru-RU"/>
        </a:p>
      </dgm:t>
    </dgm:pt>
    <dgm:pt modelId="{537EE303-FA93-454E-9813-E44721BC22C0}" type="sibTrans" cxnId="{D3047E63-13E6-482F-8833-AE34D73039B2}">
      <dgm:prSet/>
      <dgm:spPr/>
      <dgm:t>
        <a:bodyPr/>
        <a:lstStyle/>
        <a:p>
          <a:endParaRPr lang="ru-RU"/>
        </a:p>
      </dgm:t>
    </dgm:pt>
    <dgm:pt modelId="{1622A3FB-E048-4357-9344-DD7B26EB2394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Взаимосвязь и преемственность содержания и методов логопедической работы в условиях дошкольного и школьного образования и воспитания, ориентированных на нормализацию (полное преодоление) или сглаживание отклонений речевого и личностного развития; </a:t>
          </a:r>
          <a:endParaRPr lang="ru-RU" dirty="0" smtClean="0"/>
        </a:p>
      </dgm:t>
    </dgm:pt>
    <dgm:pt modelId="{69BFC5D5-D10E-4D6F-990C-55B041A0489B}" type="parTrans" cxnId="{932798DC-585F-453C-9681-E8F81FC6AE36}">
      <dgm:prSet/>
      <dgm:spPr/>
      <dgm:t>
        <a:bodyPr/>
        <a:lstStyle/>
        <a:p>
          <a:endParaRPr lang="ru-RU"/>
        </a:p>
      </dgm:t>
    </dgm:pt>
    <dgm:pt modelId="{EC3D5E49-D9CA-42E4-8B85-B06E1C990DAF}" type="sibTrans" cxnId="{932798DC-585F-453C-9681-E8F81FC6AE36}">
      <dgm:prSet/>
      <dgm:spPr/>
      <dgm:t>
        <a:bodyPr/>
        <a:lstStyle/>
        <a:p>
          <a:endParaRPr lang="ru-RU"/>
        </a:p>
      </dgm:t>
    </dgm:pt>
    <dgm:pt modelId="{B605B812-BF54-4640-ACEA-C9DC5704D84C}" type="pres">
      <dgm:prSet presAssocID="{C8D62748-5DD0-419B-99B9-AA68CB227DC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0B30CE5-5C2D-4027-B7C9-4E5DAA8A607F}" type="pres">
      <dgm:prSet presAssocID="{C8D62748-5DD0-419B-99B9-AA68CB227DC5}" presName="Nam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43A86C9-0274-4783-AA37-E4536D44F4F4}" type="pres">
      <dgm:prSet presAssocID="{C8D62748-5DD0-419B-99B9-AA68CB227DC5}" presName="cycl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1E0E592F-1C37-46AC-9FF1-A59D9064CA73}" type="pres">
      <dgm:prSet presAssocID="{C8D62748-5DD0-419B-99B9-AA68CB227DC5}" presName="srcNode" presStyleLbl="node1" presStyleIdx="0" presStyleCnt="4"/>
      <dgm:spPr>
        <a:scene3d>
          <a:camera prst="orthographicFront"/>
          <a:lightRig rig="threePt" dir="t"/>
        </a:scene3d>
        <a:sp3d>
          <a:bevelT/>
        </a:sp3d>
      </dgm:spPr>
    </dgm:pt>
    <dgm:pt modelId="{A41D04BA-FAD2-4FFC-BC37-EABA31EA663E}" type="pres">
      <dgm:prSet presAssocID="{C8D62748-5DD0-419B-99B9-AA68CB227DC5}" presName="conn" presStyleLbl="parChTrans1D2" presStyleIdx="0" presStyleCnt="1" custScaleY="101030"/>
      <dgm:spPr/>
      <dgm:t>
        <a:bodyPr/>
        <a:lstStyle/>
        <a:p>
          <a:endParaRPr lang="ru-RU"/>
        </a:p>
      </dgm:t>
    </dgm:pt>
    <dgm:pt modelId="{9EC2F317-7B84-434B-A62F-BF334CC3BCE0}" type="pres">
      <dgm:prSet presAssocID="{C8D62748-5DD0-419B-99B9-AA68CB227DC5}" presName="extraNode" presStyleLbl="node1" presStyleIdx="0" presStyleCnt="4"/>
      <dgm:spPr>
        <a:scene3d>
          <a:camera prst="orthographicFront"/>
          <a:lightRig rig="threePt" dir="t"/>
        </a:scene3d>
        <a:sp3d>
          <a:bevelT/>
        </a:sp3d>
      </dgm:spPr>
    </dgm:pt>
    <dgm:pt modelId="{015C9210-296E-41A3-8F69-D829487F52F1}" type="pres">
      <dgm:prSet presAssocID="{C8D62748-5DD0-419B-99B9-AA68CB227DC5}" presName="dstNode" presStyleLbl="node1" presStyleIdx="0" presStyleCnt="4"/>
      <dgm:spPr>
        <a:scene3d>
          <a:camera prst="orthographicFront"/>
          <a:lightRig rig="threePt" dir="t"/>
        </a:scene3d>
        <a:sp3d>
          <a:bevelT/>
        </a:sp3d>
      </dgm:spPr>
    </dgm:pt>
    <dgm:pt modelId="{452A532F-EF7A-4ADA-9EFE-1C7CE3165E32}" type="pres">
      <dgm:prSet presAssocID="{208362E6-A67F-4A87-9F28-1FA8603F9EB5}" presName="text_1" presStyleLbl="node1" presStyleIdx="0" presStyleCnt="4" custScaleY="136021" custLinFactNeighborX="899" custLinFactNeighborY="-2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E997C-BFDF-4171-AAC9-FF4E9B8047AA}" type="pres">
      <dgm:prSet presAssocID="{208362E6-A67F-4A87-9F28-1FA8603F9EB5}" presName="accent_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27212D1D-59F6-4B7F-A231-EDA90477893A}" type="pres">
      <dgm:prSet presAssocID="{208362E6-A67F-4A87-9F28-1FA8603F9EB5}" presName="accentRepeatNode" presStyleLbl="solidFgAcc1" presStyleIdx="0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 z="190500" extrusionH="12700">
          <a:bevelT/>
        </a:sp3d>
      </dgm:spPr>
    </dgm:pt>
    <dgm:pt modelId="{1C75F3D2-F775-4717-AC75-0BE6F6E8EAD6}" type="pres">
      <dgm:prSet presAssocID="{7DA3E7F4-6002-42BA-88BD-358A6B60ADF7}" presName="text_2" presStyleLbl="node1" presStyleIdx="1" presStyleCnt="4" custScaleY="1202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4113A-EE7F-451B-9CFB-F1A16ED2446D}" type="pres">
      <dgm:prSet presAssocID="{7DA3E7F4-6002-42BA-88BD-358A6B60ADF7}" presName="accent_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40A4BE6-AA5A-4D9E-B21A-B8352232F0C9}" type="pres">
      <dgm:prSet presAssocID="{7DA3E7F4-6002-42BA-88BD-358A6B60ADF7}" presName="accentRepeatNode" presStyleLbl="solidFgAcc1" presStyleIdx="1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 z="190500" extrusionH="12700">
          <a:bevelT/>
        </a:sp3d>
      </dgm:spPr>
    </dgm:pt>
    <dgm:pt modelId="{632584C9-B0B8-44A7-AE9A-D9B5C11D1850}" type="pres">
      <dgm:prSet presAssocID="{1622A3FB-E048-4357-9344-DD7B26EB2394}" presName="text_3" presStyleLbl="node1" presStyleIdx="2" presStyleCnt="4" custScaleY="149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BFB20-065D-4EB7-8C1D-AEDB07292E3D}" type="pres">
      <dgm:prSet presAssocID="{1622A3FB-E048-4357-9344-DD7B26EB2394}" presName="accent_3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BFA524D-AA6A-409F-91C4-82631C89786D}" type="pres">
      <dgm:prSet presAssocID="{1622A3FB-E048-4357-9344-DD7B26EB2394}" presName="accentRepeatNode" presStyleLbl="solidFgAcc1" presStyleIdx="2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 z="190500" extrusionH="12700">
          <a:bevelT/>
        </a:sp3d>
      </dgm:spPr>
    </dgm:pt>
    <dgm:pt modelId="{7B600FFE-6911-4478-93D8-F2B8462C60E7}" type="pres">
      <dgm:prSet presAssocID="{F59C8C40-BE65-4FDD-A3E5-78EFA91EB036}" presName="text_4" presStyleLbl="node1" presStyleIdx="3" presStyleCnt="4" custScaleY="1269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C8B7F-1085-4552-97D6-150B92914D4A}" type="pres">
      <dgm:prSet presAssocID="{F59C8C40-BE65-4FDD-A3E5-78EFA91EB036}" presName="accent_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8003CFD-A70A-4A5E-B1F2-CF25FB080F9C}" type="pres">
      <dgm:prSet presAssocID="{F59C8C40-BE65-4FDD-A3E5-78EFA91EB036}" presName="accentRepeatNode" presStyleLbl="solidFgAcc1" presStyleIdx="3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flat" dir="t"/>
        </a:scene3d>
        <a:sp3d z="190500" extrusionH="12700">
          <a:bevelT/>
        </a:sp3d>
      </dgm:spPr>
    </dgm:pt>
  </dgm:ptLst>
  <dgm:cxnLst>
    <dgm:cxn modelId="{AE83597E-50CE-4C5F-A218-A726C163F48C}" type="presOf" srcId="{7DA3E7F4-6002-42BA-88BD-358A6B60ADF7}" destId="{1C75F3D2-F775-4717-AC75-0BE6F6E8EAD6}" srcOrd="0" destOrd="0" presId="urn:microsoft.com/office/officeart/2008/layout/VerticalCurvedList"/>
    <dgm:cxn modelId="{9311EE60-0BE2-46A9-9FC3-9133360F8FA9}" type="presOf" srcId="{1622A3FB-E048-4357-9344-DD7B26EB2394}" destId="{632584C9-B0B8-44A7-AE9A-D9B5C11D1850}" srcOrd="0" destOrd="0" presId="urn:microsoft.com/office/officeart/2008/layout/VerticalCurvedList"/>
    <dgm:cxn modelId="{D3047E63-13E6-482F-8833-AE34D73039B2}" srcId="{C8D62748-5DD0-419B-99B9-AA68CB227DC5}" destId="{7DA3E7F4-6002-42BA-88BD-358A6B60ADF7}" srcOrd="1" destOrd="0" parTransId="{545681B6-21C3-4676-9606-AB32F7053ED5}" sibTransId="{537EE303-FA93-454E-9813-E44721BC22C0}"/>
    <dgm:cxn modelId="{D87C09DC-FDBC-4E72-98C1-42406ECECB1A}" type="presOf" srcId="{208362E6-A67F-4A87-9F28-1FA8603F9EB5}" destId="{452A532F-EF7A-4ADA-9EFE-1C7CE3165E32}" srcOrd="0" destOrd="0" presId="urn:microsoft.com/office/officeart/2008/layout/VerticalCurvedList"/>
    <dgm:cxn modelId="{0DC52668-5250-466B-B3C6-8304F23113CA}" srcId="{C8D62748-5DD0-419B-99B9-AA68CB227DC5}" destId="{208362E6-A67F-4A87-9F28-1FA8603F9EB5}" srcOrd="0" destOrd="0" parTransId="{793A0080-E7DC-40BC-968E-96242A40313E}" sibTransId="{7437EB8B-B214-44D4-AE7E-11FB5F5DDED2}"/>
    <dgm:cxn modelId="{BCC59DD8-EB2E-4E94-AC0D-26D5709A7DED}" type="presOf" srcId="{F59C8C40-BE65-4FDD-A3E5-78EFA91EB036}" destId="{7B600FFE-6911-4478-93D8-F2B8462C60E7}" srcOrd="0" destOrd="0" presId="urn:microsoft.com/office/officeart/2008/layout/VerticalCurvedList"/>
    <dgm:cxn modelId="{0476A2CA-39EA-460D-90EA-3BE264E0815C}" type="presOf" srcId="{C8D62748-5DD0-419B-99B9-AA68CB227DC5}" destId="{B605B812-BF54-4640-ACEA-C9DC5704D84C}" srcOrd="0" destOrd="0" presId="urn:microsoft.com/office/officeart/2008/layout/VerticalCurvedList"/>
    <dgm:cxn modelId="{AE771636-DCCF-4B76-8533-9562719F1A10}" srcId="{C8D62748-5DD0-419B-99B9-AA68CB227DC5}" destId="{F59C8C40-BE65-4FDD-A3E5-78EFA91EB036}" srcOrd="3" destOrd="0" parTransId="{1B8FEBDC-0566-4D0C-912F-16B6939AB74C}" sibTransId="{CFE436E4-FF9F-4AC1-8F99-911560D76755}"/>
    <dgm:cxn modelId="{4C4082B7-2A38-4C81-9F48-2EAD385A84B2}" type="presOf" srcId="{7437EB8B-B214-44D4-AE7E-11FB5F5DDED2}" destId="{A41D04BA-FAD2-4FFC-BC37-EABA31EA663E}" srcOrd="0" destOrd="0" presId="urn:microsoft.com/office/officeart/2008/layout/VerticalCurvedList"/>
    <dgm:cxn modelId="{932798DC-585F-453C-9681-E8F81FC6AE36}" srcId="{C8D62748-5DD0-419B-99B9-AA68CB227DC5}" destId="{1622A3FB-E048-4357-9344-DD7B26EB2394}" srcOrd="2" destOrd="0" parTransId="{69BFC5D5-D10E-4D6F-990C-55B041A0489B}" sibTransId="{EC3D5E49-D9CA-42E4-8B85-B06E1C990DAF}"/>
    <dgm:cxn modelId="{7206BF4F-23CA-44A2-8B23-52DF53AFC068}" type="presParOf" srcId="{B605B812-BF54-4640-ACEA-C9DC5704D84C}" destId="{30B30CE5-5C2D-4027-B7C9-4E5DAA8A607F}" srcOrd="0" destOrd="0" presId="urn:microsoft.com/office/officeart/2008/layout/VerticalCurvedList"/>
    <dgm:cxn modelId="{71D135DB-14CD-4C2D-8C21-4AC6C5BCCF6F}" type="presParOf" srcId="{30B30CE5-5C2D-4027-B7C9-4E5DAA8A607F}" destId="{643A86C9-0274-4783-AA37-E4536D44F4F4}" srcOrd="0" destOrd="0" presId="urn:microsoft.com/office/officeart/2008/layout/VerticalCurvedList"/>
    <dgm:cxn modelId="{D13A138B-EA06-48EF-BA27-365AA6D83513}" type="presParOf" srcId="{643A86C9-0274-4783-AA37-E4536D44F4F4}" destId="{1E0E592F-1C37-46AC-9FF1-A59D9064CA73}" srcOrd="0" destOrd="0" presId="urn:microsoft.com/office/officeart/2008/layout/VerticalCurvedList"/>
    <dgm:cxn modelId="{59BC23A7-40B0-476F-A6B4-963CD5B76B82}" type="presParOf" srcId="{643A86C9-0274-4783-AA37-E4536D44F4F4}" destId="{A41D04BA-FAD2-4FFC-BC37-EABA31EA663E}" srcOrd="1" destOrd="0" presId="urn:microsoft.com/office/officeart/2008/layout/VerticalCurvedList"/>
    <dgm:cxn modelId="{F5B763D5-4F0A-4213-AAE4-32C39684701B}" type="presParOf" srcId="{643A86C9-0274-4783-AA37-E4536D44F4F4}" destId="{9EC2F317-7B84-434B-A62F-BF334CC3BCE0}" srcOrd="2" destOrd="0" presId="urn:microsoft.com/office/officeart/2008/layout/VerticalCurvedList"/>
    <dgm:cxn modelId="{64AB01B0-A2F4-46F1-A637-3485EA2B2870}" type="presParOf" srcId="{643A86C9-0274-4783-AA37-E4536D44F4F4}" destId="{015C9210-296E-41A3-8F69-D829487F52F1}" srcOrd="3" destOrd="0" presId="urn:microsoft.com/office/officeart/2008/layout/VerticalCurvedList"/>
    <dgm:cxn modelId="{9ACEFD4E-1E9A-43F6-B341-4E12B146194F}" type="presParOf" srcId="{30B30CE5-5C2D-4027-B7C9-4E5DAA8A607F}" destId="{452A532F-EF7A-4ADA-9EFE-1C7CE3165E32}" srcOrd="1" destOrd="0" presId="urn:microsoft.com/office/officeart/2008/layout/VerticalCurvedList"/>
    <dgm:cxn modelId="{D24DADCF-3711-445D-9E73-0518E1F91D8B}" type="presParOf" srcId="{30B30CE5-5C2D-4027-B7C9-4E5DAA8A607F}" destId="{50DE997C-BFDF-4171-AAC9-FF4E9B8047AA}" srcOrd="2" destOrd="0" presId="urn:microsoft.com/office/officeart/2008/layout/VerticalCurvedList"/>
    <dgm:cxn modelId="{83CAC847-70FD-4009-9438-6C8C88DBF57B}" type="presParOf" srcId="{50DE997C-BFDF-4171-AAC9-FF4E9B8047AA}" destId="{27212D1D-59F6-4B7F-A231-EDA90477893A}" srcOrd="0" destOrd="0" presId="urn:microsoft.com/office/officeart/2008/layout/VerticalCurvedList"/>
    <dgm:cxn modelId="{337279DC-68A8-49FD-B687-1284BB9A6D08}" type="presParOf" srcId="{30B30CE5-5C2D-4027-B7C9-4E5DAA8A607F}" destId="{1C75F3D2-F775-4717-AC75-0BE6F6E8EAD6}" srcOrd="3" destOrd="0" presId="urn:microsoft.com/office/officeart/2008/layout/VerticalCurvedList"/>
    <dgm:cxn modelId="{0C43C614-FD49-4375-B20D-6219EFE0973B}" type="presParOf" srcId="{30B30CE5-5C2D-4027-B7C9-4E5DAA8A607F}" destId="{A7C4113A-EE7F-451B-9CFB-F1A16ED2446D}" srcOrd="4" destOrd="0" presId="urn:microsoft.com/office/officeart/2008/layout/VerticalCurvedList"/>
    <dgm:cxn modelId="{BAE78EA3-A763-44DC-91F9-E2BECA814FC9}" type="presParOf" srcId="{A7C4113A-EE7F-451B-9CFB-F1A16ED2446D}" destId="{C40A4BE6-AA5A-4D9E-B21A-B8352232F0C9}" srcOrd="0" destOrd="0" presId="urn:microsoft.com/office/officeart/2008/layout/VerticalCurvedList"/>
    <dgm:cxn modelId="{ABD77B50-B700-404D-87BF-CB20275840F0}" type="presParOf" srcId="{30B30CE5-5C2D-4027-B7C9-4E5DAA8A607F}" destId="{632584C9-B0B8-44A7-AE9A-D9B5C11D1850}" srcOrd="5" destOrd="0" presId="urn:microsoft.com/office/officeart/2008/layout/VerticalCurvedList"/>
    <dgm:cxn modelId="{CB65C9B4-AA12-4E57-9100-E3CB3F58EC70}" type="presParOf" srcId="{30B30CE5-5C2D-4027-B7C9-4E5DAA8A607F}" destId="{3DCBFB20-065D-4EB7-8C1D-AEDB07292E3D}" srcOrd="6" destOrd="0" presId="urn:microsoft.com/office/officeart/2008/layout/VerticalCurvedList"/>
    <dgm:cxn modelId="{8A6C7853-2626-43EA-B405-93064D756B12}" type="presParOf" srcId="{3DCBFB20-065D-4EB7-8C1D-AEDB07292E3D}" destId="{9BFA524D-AA6A-409F-91C4-82631C89786D}" srcOrd="0" destOrd="0" presId="urn:microsoft.com/office/officeart/2008/layout/VerticalCurvedList"/>
    <dgm:cxn modelId="{631609DB-B478-4CB2-ACC7-E06BADCD061C}" type="presParOf" srcId="{30B30CE5-5C2D-4027-B7C9-4E5DAA8A607F}" destId="{7B600FFE-6911-4478-93D8-F2B8462C60E7}" srcOrd="7" destOrd="0" presId="urn:microsoft.com/office/officeart/2008/layout/VerticalCurvedList"/>
    <dgm:cxn modelId="{6E8E2C86-32F8-488D-A82C-E3D79684CBA0}" type="presParOf" srcId="{30B30CE5-5C2D-4027-B7C9-4E5DAA8A607F}" destId="{875C8B7F-1085-4552-97D6-150B92914D4A}" srcOrd="8" destOrd="0" presId="urn:microsoft.com/office/officeart/2008/layout/VerticalCurvedList"/>
    <dgm:cxn modelId="{51C1DA86-32A0-485E-80AB-CC6B231FD600}" type="presParOf" srcId="{875C8B7F-1085-4552-97D6-150B92914D4A}" destId="{78003CFD-A70A-4A5E-B1F2-CF25FB080F9C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ABA3BE-F1AF-49BA-A7A3-8885D723147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6C9B96-4A61-45C1-90F9-947AB9D20E7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и координация педагогических, психологических и медицинских средств воздействия при тесном сотрудничестве учителя-логопеда, учителя-дефектолога, педагога-психолога, учителей и врачей разных специальностей;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45FF3F-499E-4292-8C8D-3CBF679F747B}" type="parTrans" cxnId="{C1FB3785-7A45-47A2-B2FB-DF9C40E907B2}">
      <dgm:prSet/>
      <dgm:spPr/>
      <dgm:t>
        <a:bodyPr/>
        <a:lstStyle/>
        <a:p>
          <a:endParaRPr lang="ru-RU"/>
        </a:p>
      </dgm:t>
    </dgm:pt>
    <dgm:pt modelId="{FB389F8B-E2EB-448E-80BE-786C36EC1502}" type="sibTrans" cxnId="{C1FB3785-7A45-47A2-B2FB-DF9C40E907B2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3B25BC2-4D99-4BD6-88B1-74AB9CBF83E9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pPr algn="just"/>
          <a:r>
            <a: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Доступность необходимых медицинских услуг, способствующих преодолению и сглаживанию первичного дефекта, нормализации общей, мелкой и артикуляционной моторики, состояния высшей нервной деятельности, соматического здоровья;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149A8C-DC40-4AFB-86A1-C3570205D664}" type="parTrans" cxnId="{4A5FB7A7-2784-46EB-B98B-8246297E52AF}">
      <dgm:prSet/>
      <dgm:spPr/>
      <dgm:t>
        <a:bodyPr/>
        <a:lstStyle/>
        <a:p>
          <a:endParaRPr lang="ru-RU"/>
        </a:p>
      </dgm:t>
    </dgm:pt>
    <dgm:pt modelId="{E776CEF5-4E29-4067-BF86-7E865006702F}" type="sibTrans" cxnId="{4A5FB7A7-2784-46EB-B98B-8246297E52AF}">
      <dgm:prSet/>
      <dgm:spPr/>
      <dgm:t>
        <a:bodyPr/>
        <a:lstStyle/>
        <a:p>
          <a:endParaRPr lang="ru-RU"/>
        </a:p>
      </dgm:t>
    </dgm:pt>
    <dgm:pt modelId="{734D43BC-2347-46B3-A4A8-F49BFA6BBBB9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pPr algn="just"/>
          <a:r>
            <a:rPr lang="ru-RU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модификации и адаптации учебной программы при изучении филологического и лингвистического курса, использование их коррекционно-развивающих возможностей в минимизации речевых нарушений и активизации коммуникативных навыков обучающихся;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93EC65-4A87-4476-A344-1C2B77708FC2}" type="parTrans" cxnId="{38780A23-CC98-48E5-B8EE-F72452F1017E}">
      <dgm:prSet/>
      <dgm:spPr/>
      <dgm:t>
        <a:bodyPr/>
        <a:lstStyle/>
        <a:p>
          <a:endParaRPr lang="ru-RU"/>
        </a:p>
      </dgm:t>
    </dgm:pt>
    <dgm:pt modelId="{365A37C0-459D-4826-BF1C-4AED01CDBB43}" type="sibTrans" cxnId="{38780A23-CC98-48E5-B8EE-F72452F1017E}">
      <dgm:prSet/>
      <dgm:spPr/>
      <dgm:t>
        <a:bodyPr/>
        <a:lstStyle/>
        <a:p>
          <a:endParaRPr lang="ru-RU"/>
        </a:p>
      </dgm:t>
    </dgm:pt>
    <dgm:pt modelId="{55E0E836-5C54-40D8-916D-6544A813B406}" type="pres">
      <dgm:prSet presAssocID="{31ABA3BE-F1AF-49BA-A7A3-8885D723147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E55D627-83F0-40CE-B2FA-AA086EC3C713}" type="pres">
      <dgm:prSet presAssocID="{31ABA3BE-F1AF-49BA-A7A3-8885D7231473}" presName="Name1" presStyleCnt="0"/>
      <dgm:spPr/>
    </dgm:pt>
    <dgm:pt modelId="{37619932-87EE-4255-B298-37943F021CC6}" type="pres">
      <dgm:prSet presAssocID="{31ABA3BE-F1AF-49BA-A7A3-8885D7231473}" presName="cycle" presStyleCnt="0"/>
      <dgm:spPr/>
    </dgm:pt>
    <dgm:pt modelId="{5A4AD345-FD46-4870-BC5C-ED4135E81D85}" type="pres">
      <dgm:prSet presAssocID="{31ABA3BE-F1AF-49BA-A7A3-8885D7231473}" presName="srcNode" presStyleLbl="node1" presStyleIdx="0" presStyleCnt="3"/>
      <dgm:spPr/>
    </dgm:pt>
    <dgm:pt modelId="{8430E90A-97C6-47AB-AA68-BCB08D43A0BF}" type="pres">
      <dgm:prSet presAssocID="{31ABA3BE-F1AF-49BA-A7A3-8885D7231473}" presName="conn" presStyleLbl="parChTrans1D2" presStyleIdx="0" presStyleCnt="1" custScaleX="90184" custLinFactNeighborX="-1425" custLinFactNeighborY="33"/>
      <dgm:spPr/>
      <dgm:t>
        <a:bodyPr/>
        <a:lstStyle/>
        <a:p>
          <a:endParaRPr lang="ru-RU"/>
        </a:p>
      </dgm:t>
    </dgm:pt>
    <dgm:pt modelId="{795E4C97-C6E9-4AC1-9152-59B735D2F1A5}" type="pres">
      <dgm:prSet presAssocID="{31ABA3BE-F1AF-49BA-A7A3-8885D7231473}" presName="extraNode" presStyleLbl="node1" presStyleIdx="0" presStyleCnt="3"/>
      <dgm:spPr/>
    </dgm:pt>
    <dgm:pt modelId="{58A875E7-7B8B-4640-9BC9-CC8600E568AC}" type="pres">
      <dgm:prSet presAssocID="{31ABA3BE-F1AF-49BA-A7A3-8885D7231473}" presName="dstNode" presStyleLbl="node1" presStyleIdx="0" presStyleCnt="3"/>
      <dgm:spPr/>
    </dgm:pt>
    <dgm:pt modelId="{78C0839A-7370-49F1-AB3A-E2C96C82C455}" type="pres">
      <dgm:prSet presAssocID="{986C9B96-4A61-45C1-90F9-947AB9D20E76}" presName="text_1" presStyleLbl="node1" presStyleIdx="0" presStyleCnt="3" custScaleY="117648" custLinFactNeighborX="-70" custLinFactNeighborY="-18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AF55D-9BA8-4544-B545-3821604BD2BA}" type="pres">
      <dgm:prSet presAssocID="{986C9B96-4A61-45C1-90F9-947AB9D20E76}" presName="accent_1" presStyleCnt="0"/>
      <dgm:spPr/>
    </dgm:pt>
    <dgm:pt modelId="{B5D8763D-80F6-49DB-8A4D-3D86017D7F23}" type="pres">
      <dgm:prSet presAssocID="{986C9B96-4A61-45C1-90F9-947AB9D20E76}" presName="accentRepeatNode" presStyleLbl="solidFgAcc1" presStyleIdx="0" presStyleCnt="3" custLinFactNeighborX="-5520" custLinFactNeighborY="-16207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771F5E64-9718-4BA9-8360-C9821E831FC3}" type="pres">
      <dgm:prSet presAssocID="{03B25BC2-4D99-4BD6-88B1-74AB9CBF83E9}" presName="text_2" presStyleLbl="node1" presStyleIdx="1" presStyleCnt="3" custScaleX="103158" custScaleY="135294" custLinFactNeighborX="-1381" custLinFactNeighborY="1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240DD-3E6C-4AF5-A97D-915FC8A49C46}" type="pres">
      <dgm:prSet presAssocID="{03B25BC2-4D99-4BD6-88B1-74AB9CBF83E9}" presName="accent_2" presStyleCnt="0"/>
      <dgm:spPr/>
    </dgm:pt>
    <dgm:pt modelId="{F354AB6D-4254-4564-84AE-9EC02C1A7EF0}" type="pres">
      <dgm:prSet presAssocID="{03B25BC2-4D99-4BD6-88B1-74AB9CBF83E9}" presName="accentRepeatNode" presStyleLbl="solidFgAcc1" presStyleIdx="1" presStyleCnt="3" custLinFactNeighborX="-30002" custLinFactNeighborY="-287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CC8E4597-7799-4C32-886A-C6BE074382B4}" type="pres">
      <dgm:prSet presAssocID="{734D43BC-2347-46B3-A4A8-F49BFA6BBBB9}" presName="text_3" presStyleLbl="node1" presStyleIdx="2" presStyleCnt="3" custScaleY="152941" custLinFactNeighborX="187" custLinFactNeighborY="17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66C6FB-C7CE-4F1B-A0CD-C205C9BA5697}" type="pres">
      <dgm:prSet presAssocID="{734D43BC-2347-46B3-A4A8-F49BFA6BBBB9}" presName="accent_3" presStyleCnt="0"/>
      <dgm:spPr/>
    </dgm:pt>
    <dgm:pt modelId="{7F0B8892-F390-48A3-ABFB-45A71C924433}" type="pres">
      <dgm:prSet presAssocID="{734D43BC-2347-46B3-A4A8-F49BFA6BBBB9}" presName="accentRepeatNode" presStyleLbl="solidFgAcc1" presStyleIdx="2" presStyleCnt="3" custLinFactNeighborX="-10118" custLinFactNeighborY="15057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</dgm:ptLst>
  <dgm:cxnLst>
    <dgm:cxn modelId="{B9C840EC-76A4-4056-9D3E-9D00418BB5F1}" type="presOf" srcId="{986C9B96-4A61-45C1-90F9-947AB9D20E76}" destId="{78C0839A-7370-49F1-AB3A-E2C96C82C455}" srcOrd="0" destOrd="0" presId="urn:microsoft.com/office/officeart/2008/layout/VerticalCurvedList"/>
    <dgm:cxn modelId="{9B9D9EFF-FAE1-4E76-8EE5-B9F2A95A61B2}" type="presOf" srcId="{31ABA3BE-F1AF-49BA-A7A3-8885D7231473}" destId="{55E0E836-5C54-40D8-916D-6544A813B406}" srcOrd="0" destOrd="0" presId="urn:microsoft.com/office/officeart/2008/layout/VerticalCurvedList"/>
    <dgm:cxn modelId="{4A5FB7A7-2784-46EB-B98B-8246297E52AF}" srcId="{31ABA3BE-F1AF-49BA-A7A3-8885D7231473}" destId="{03B25BC2-4D99-4BD6-88B1-74AB9CBF83E9}" srcOrd="1" destOrd="0" parTransId="{25149A8C-DC40-4AFB-86A1-C3570205D664}" sibTransId="{E776CEF5-4E29-4067-BF86-7E865006702F}"/>
    <dgm:cxn modelId="{29072568-0DB2-4686-A2D8-D6E7A47C2296}" type="presOf" srcId="{734D43BC-2347-46B3-A4A8-F49BFA6BBBB9}" destId="{CC8E4597-7799-4C32-886A-C6BE074382B4}" srcOrd="0" destOrd="0" presId="urn:microsoft.com/office/officeart/2008/layout/VerticalCurvedList"/>
    <dgm:cxn modelId="{72A26D16-0EFF-4EEC-AFAD-913604F908FA}" type="presOf" srcId="{03B25BC2-4D99-4BD6-88B1-74AB9CBF83E9}" destId="{771F5E64-9718-4BA9-8360-C9821E831FC3}" srcOrd="0" destOrd="0" presId="urn:microsoft.com/office/officeart/2008/layout/VerticalCurvedList"/>
    <dgm:cxn modelId="{0CB64575-1A98-4527-AF97-37251609068F}" type="presOf" srcId="{FB389F8B-E2EB-448E-80BE-786C36EC1502}" destId="{8430E90A-97C6-47AB-AA68-BCB08D43A0BF}" srcOrd="0" destOrd="0" presId="urn:microsoft.com/office/officeart/2008/layout/VerticalCurvedList"/>
    <dgm:cxn modelId="{38780A23-CC98-48E5-B8EE-F72452F1017E}" srcId="{31ABA3BE-F1AF-49BA-A7A3-8885D7231473}" destId="{734D43BC-2347-46B3-A4A8-F49BFA6BBBB9}" srcOrd="2" destOrd="0" parTransId="{6D93EC65-4A87-4476-A344-1C2B77708FC2}" sibTransId="{365A37C0-459D-4826-BF1C-4AED01CDBB43}"/>
    <dgm:cxn modelId="{C1FB3785-7A45-47A2-B2FB-DF9C40E907B2}" srcId="{31ABA3BE-F1AF-49BA-A7A3-8885D7231473}" destId="{986C9B96-4A61-45C1-90F9-947AB9D20E76}" srcOrd="0" destOrd="0" parTransId="{F045FF3F-499E-4292-8C8D-3CBF679F747B}" sibTransId="{FB389F8B-E2EB-448E-80BE-786C36EC1502}"/>
    <dgm:cxn modelId="{ED725DC4-4BC3-4865-9261-D417362FE44D}" type="presParOf" srcId="{55E0E836-5C54-40D8-916D-6544A813B406}" destId="{3E55D627-83F0-40CE-B2FA-AA086EC3C713}" srcOrd="0" destOrd="0" presId="urn:microsoft.com/office/officeart/2008/layout/VerticalCurvedList"/>
    <dgm:cxn modelId="{5C31DE55-363C-4B36-9584-712A208DC68C}" type="presParOf" srcId="{3E55D627-83F0-40CE-B2FA-AA086EC3C713}" destId="{37619932-87EE-4255-B298-37943F021CC6}" srcOrd="0" destOrd="0" presId="urn:microsoft.com/office/officeart/2008/layout/VerticalCurvedList"/>
    <dgm:cxn modelId="{0068D542-CB8E-49C5-9FE0-4D9FEBFEC055}" type="presParOf" srcId="{37619932-87EE-4255-B298-37943F021CC6}" destId="{5A4AD345-FD46-4870-BC5C-ED4135E81D85}" srcOrd="0" destOrd="0" presId="urn:microsoft.com/office/officeart/2008/layout/VerticalCurvedList"/>
    <dgm:cxn modelId="{754E4BAC-E2C9-4512-BF5B-FAD6F83A9FAF}" type="presParOf" srcId="{37619932-87EE-4255-B298-37943F021CC6}" destId="{8430E90A-97C6-47AB-AA68-BCB08D43A0BF}" srcOrd="1" destOrd="0" presId="urn:microsoft.com/office/officeart/2008/layout/VerticalCurvedList"/>
    <dgm:cxn modelId="{B8BE1451-2E1C-4627-B099-DB89DA0245DB}" type="presParOf" srcId="{37619932-87EE-4255-B298-37943F021CC6}" destId="{795E4C97-C6E9-4AC1-9152-59B735D2F1A5}" srcOrd="2" destOrd="0" presId="urn:microsoft.com/office/officeart/2008/layout/VerticalCurvedList"/>
    <dgm:cxn modelId="{41C40B8A-91EE-4493-A521-E9428B663821}" type="presParOf" srcId="{37619932-87EE-4255-B298-37943F021CC6}" destId="{58A875E7-7B8B-4640-9BC9-CC8600E568AC}" srcOrd="3" destOrd="0" presId="urn:microsoft.com/office/officeart/2008/layout/VerticalCurvedList"/>
    <dgm:cxn modelId="{FDE67F27-F8F7-402F-AB87-F5A3239AB93D}" type="presParOf" srcId="{3E55D627-83F0-40CE-B2FA-AA086EC3C713}" destId="{78C0839A-7370-49F1-AB3A-E2C96C82C455}" srcOrd="1" destOrd="0" presId="urn:microsoft.com/office/officeart/2008/layout/VerticalCurvedList"/>
    <dgm:cxn modelId="{2E5426AC-50BF-4156-975D-3E878DA080F7}" type="presParOf" srcId="{3E55D627-83F0-40CE-B2FA-AA086EC3C713}" destId="{B14AF55D-9BA8-4544-B545-3821604BD2BA}" srcOrd="2" destOrd="0" presId="urn:microsoft.com/office/officeart/2008/layout/VerticalCurvedList"/>
    <dgm:cxn modelId="{549ACA5E-371F-4627-A0C8-92E797B028EE}" type="presParOf" srcId="{B14AF55D-9BA8-4544-B545-3821604BD2BA}" destId="{B5D8763D-80F6-49DB-8A4D-3D86017D7F23}" srcOrd="0" destOrd="0" presId="urn:microsoft.com/office/officeart/2008/layout/VerticalCurvedList"/>
    <dgm:cxn modelId="{8F8F54E9-3111-4ADC-A33C-C076E2F3BE4D}" type="presParOf" srcId="{3E55D627-83F0-40CE-B2FA-AA086EC3C713}" destId="{771F5E64-9718-4BA9-8360-C9821E831FC3}" srcOrd="3" destOrd="0" presId="urn:microsoft.com/office/officeart/2008/layout/VerticalCurvedList"/>
    <dgm:cxn modelId="{86E233CB-E06A-4A9B-BD9E-B897BCE60B71}" type="presParOf" srcId="{3E55D627-83F0-40CE-B2FA-AA086EC3C713}" destId="{E8D240DD-3E6C-4AF5-A97D-915FC8A49C46}" srcOrd="4" destOrd="0" presId="urn:microsoft.com/office/officeart/2008/layout/VerticalCurvedList"/>
    <dgm:cxn modelId="{03649126-2A39-4784-9ED9-0E2F58B8F437}" type="presParOf" srcId="{E8D240DD-3E6C-4AF5-A97D-915FC8A49C46}" destId="{F354AB6D-4254-4564-84AE-9EC02C1A7EF0}" srcOrd="0" destOrd="0" presId="urn:microsoft.com/office/officeart/2008/layout/VerticalCurvedList"/>
    <dgm:cxn modelId="{FC557D00-9BF2-437B-A6EC-4A9490C75A9C}" type="presParOf" srcId="{3E55D627-83F0-40CE-B2FA-AA086EC3C713}" destId="{CC8E4597-7799-4C32-886A-C6BE074382B4}" srcOrd="5" destOrd="0" presId="urn:microsoft.com/office/officeart/2008/layout/VerticalCurvedList"/>
    <dgm:cxn modelId="{114ECDE9-511F-4330-84B7-611B4C1F7335}" type="presParOf" srcId="{3E55D627-83F0-40CE-B2FA-AA086EC3C713}" destId="{A566C6FB-C7CE-4F1B-A0CD-C205C9BA5697}" srcOrd="6" destOrd="0" presId="urn:microsoft.com/office/officeart/2008/layout/VerticalCurvedList"/>
    <dgm:cxn modelId="{C5672B88-09AF-46B1-985F-51AA7DE7C4E3}" type="presParOf" srcId="{A566C6FB-C7CE-4F1B-A0CD-C205C9BA5697}" destId="{7F0B8892-F390-48A3-ABFB-45A71C924433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548788-40F4-4436-BB07-69E58FEF515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F37978-AC5D-4802-92E3-194A14374E96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18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Вариативность: взаимозаменяемость/сокращение/увеличение академического и социально значимых компонентов обучения, отдельных тематических разделов, учебных часов;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526288-0716-44F2-856F-32CD5D289955}" type="parTrans" cxnId="{AD441E4B-9757-4CB1-8D67-F2B53C5A1356}">
      <dgm:prSet/>
      <dgm:spPr/>
      <dgm:t>
        <a:bodyPr/>
        <a:lstStyle/>
        <a:p>
          <a:endParaRPr lang="ru-RU"/>
        </a:p>
      </dgm:t>
    </dgm:pt>
    <dgm:pt modelId="{9374AA5C-2551-4823-AEB1-A5647A909BCD}" type="sibTrans" cxnId="{AD441E4B-9757-4CB1-8D67-F2B53C5A1356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1EE9CFF2-B27E-463C-BB3E-57287DA1FE45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Выбор индивидуального темпа обучения, с возможным изменением сроков продвижения в образовательном пространстве (особенно в случаях тяжелой речевой патологии); </a:t>
          </a:r>
          <a:endParaRPr lang="ru-RU" sz="1800" dirty="0"/>
        </a:p>
      </dgm:t>
    </dgm:pt>
    <dgm:pt modelId="{4E542654-796D-4255-A23A-F5B4D55E1FB6}" type="parTrans" cxnId="{459D1CD3-7C07-485B-A00F-ED7A7BDD2017}">
      <dgm:prSet/>
      <dgm:spPr/>
      <dgm:t>
        <a:bodyPr/>
        <a:lstStyle/>
        <a:p>
          <a:endParaRPr lang="ru-RU"/>
        </a:p>
      </dgm:t>
    </dgm:pt>
    <dgm:pt modelId="{4FEB2C8E-A4A6-422C-A3CF-0141E4C886C8}" type="sibTrans" cxnId="{459D1CD3-7C07-485B-A00F-ED7A7BDD2017}">
      <dgm:prSet/>
      <dgm:spPr/>
      <dgm:t>
        <a:bodyPr/>
        <a:lstStyle/>
        <a:p>
          <a:endParaRPr lang="ru-RU"/>
        </a:p>
      </dgm:t>
    </dgm:pt>
    <dgm:pt modelId="{0546A7A0-AB83-4EF5-9326-E4B8BC1E5263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sz="18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индивидуально ориентированных специфических приемов и методов логопедической коррекции при различных по формах речевой патологии (ФНР, ФФНР, ОНР, заикание, </a:t>
          </a:r>
          <a:r>
            <a:rPr lang="ru-RU" sz="1800" dirty="0" err="1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ринолалия</a:t>
          </a:r>
          <a:r>
            <a:rPr lang="ru-RU" sz="18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23FC31-9F0A-4CC4-9A3C-2744CF8D94BF}" type="parTrans" cxnId="{3DC0051C-F582-4E3D-816E-5C723BC131D3}">
      <dgm:prSet/>
      <dgm:spPr/>
      <dgm:t>
        <a:bodyPr/>
        <a:lstStyle/>
        <a:p>
          <a:endParaRPr lang="ru-RU"/>
        </a:p>
      </dgm:t>
    </dgm:pt>
    <dgm:pt modelId="{CC57F1FE-84D1-4E6C-A99C-C177DCD2FD74}" type="sibTrans" cxnId="{3DC0051C-F582-4E3D-816E-5C723BC131D3}">
      <dgm:prSet/>
      <dgm:spPr/>
      <dgm:t>
        <a:bodyPr/>
        <a:lstStyle/>
        <a:p>
          <a:endParaRPr lang="ru-RU"/>
        </a:p>
      </dgm:t>
    </dgm:pt>
    <dgm:pt modelId="{5FA9BD40-AB46-4D48-9371-272051143B1D}">
      <dgm:prSet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индивидуального дифференцированного подхода к обучению ребенка с тяжелыми нарушениями речи (учет структуры речевого нарушения, речевых и коммуникативных возможностей ребенка, его индивидуального темпа обучения и продвижения в образовательном пространстве и т.п.); </a:t>
          </a:r>
          <a:endParaRPr lang="ru-RU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D99F0-00D7-4CF7-B081-CAB8D687854C}" type="parTrans" cxnId="{3DAA00F6-E3F0-4192-9C6C-722D89612FDB}">
      <dgm:prSet/>
      <dgm:spPr/>
      <dgm:t>
        <a:bodyPr/>
        <a:lstStyle/>
        <a:p>
          <a:endParaRPr lang="ru-RU"/>
        </a:p>
      </dgm:t>
    </dgm:pt>
    <dgm:pt modelId="{46B81A93-82EA-4ED3-B521-E8D66A723BB9}" type="sibTrans" cxnId="{3DAA00F6-E3F0-4192-9C6C-722D89612FDB}">
      <dgm:prSet/>
      <dgm:spPr/>
      <dgm:t>
        <a:bodyPr/>
        <a:lstStyle/>
        <a:p>
          <a:endParaRPr lang="ru-RU"/>
        </a:p>
      </dgm:t>
    </dgm:pt>
    <dgm:pt modelId="{8F6BE82F-77F4-43D3-A088-4A7B68B7DFBD}" type="pres">
      <dgm:prSet presAssocID="{42548788-40F4-4436-BB07-69E58FEF515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2E4D4BC-76BD-4319-AA42-21D228BC0EF2}" type="pres">
      <dgm:prSet presAssocID="{42548788-40F4-4436-BB07-69E58FEF515D}" presName="Name1" presStyleCnt="0"/>
      <dgm:spPr/>
    </dgm:pt>
    <dgm:pt modelId="{D8A6E565-2D2D-4C92-9999-C170F24E2170}" type="pres">
      <dgm:prSet presAssocID="{42548788-40F4-4436-BB07-69E58FEF515D}" presName="cycle" presStyleCnt="0"/>
      <dgm:spPr/>
    </dgm:pt>
    <dgm:pt modelId="{026F6A29-5803-4515-8D9F-A74CF704EF6B}" type="pres">
      <dgm:prSet presAssocID="{42548788-40F4-4436-BB07-69E58FEF515D}" presName="srcNode" presStyleLbl="node1" presStyleIdx="0" presStyleCnt="4"/>
      <dgm:spPr/>
    </dgm:pt>
    <dgm:pt modelId="{248286BC-75B4-449A-B680-393976B03888}" type="pres">
      <dgm:prSet presAssocID="{42548788-40F4-4436-BB07-69E58FEF515D}" presName="conn" presStyleLbl="parChTrans1D2" presStyleIdx="0" presStyleCnt="1"/>
      <dgm:spPr/>
      <dgm:t>
        <a:bodyPr/>
        <a:lstStyle/>
        <a:p>
          <a:endParaRPr lang="ru-RU"/>
        </a:p>
      </dgm:t>
    </dgm:pt>
    <dgm:pt modelId="{EF92991C-0FD6-4BC3-A0AE-05FE0C6FC060}" type="pres">
      <dgm:prSet presAssocID="{42548788-40F4-4436-BB07-69E58FEF515D}" presName="extraNode" presStyleLbl="node1" presStyleIdx="0" presStyleCnt="4"/>
      <dgm:spPr/>
    </dgm:pt>
    <dgm:pt modelId="{01057B31-7D23-4E15-8BB8-C9BA5B5537B1}" type="pres">
      <dgm:prSet presAssocID="{42548788-40F4-4436-BB07-69E58FEF515D}" presName="dstNode" presStyleLbl="node1" presStyleIdx="0" presStyleCnt="4"/>
      <dgm:spPr/>
    </dgm:pt>
    <dgm:pt modelId="{EA0E2E77-0C18-412E-896D-6C50D7D385D2}" type="pres">
      <dgm:prSet presAssocID="{D6F37978-AC5D-4802-92E3-194A14374E96}" presName="text_1" presStyleLbl="node1" presStyleIdx="0" presStyleCnt="4" custScaleY="74726" custLinFactNeighborX="342" custLinFactNeighborY="-131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264887-8EA6-4FA4-A970-22914F328D19}" type="pres">
      <dgm:prSet presAssocID="{D6F37978-AC5D-4802-92E3-194A14374E96}" presName="accent_1" presStyleCnt="0"/>
      <dgm:spPr/>
    </dgm:pt>
    <dgm:pt modelId="{F6FD857C-EEE3-4D3E-8D90-0E9815C09D37}" type="pres">
      <dgm:prSet presAssocID="{D6F37978-AC5D-4802-92E3-194A14374E96}" presName="accentRepeatNode" presStyleLbl="solidFgAcc1" presStyleIdx="0" presStyleCnt="4" custLinFactNeighborX="-1124" custLinFactNeighborY="-8022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239F536B-E538-4ECC-A298-C9C8B38B094E}" type="pres">
      <dgm:prSet presAssocID="{1EE9CFF2-B27E-463C-BB3E-57287DA1FE45}" presName="text_2" presStyleLbl="node1" presStyleIdx="1" presStyleCnt="4" custScaleY="93407" custLinFactNeighborX="-243" custLinFactNeighborY="-109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8BE0F2-859B-4E0B-969B-0B60DEAE677B}" type="pres">
      <dgm:prSet presAssocID="{1EE9CFF2-B27E-463C-BB3E-57287DA1FE45}" presName="accent_2" presStyleCnt="0"/>
      <dgm:spPr/>
    </dgm:pt>
    <dgm:pt modelId="{2A6054F9-916F-471F-9E73-C124B9BB5537}" type="pres">
      <dgm:prSet presAssocID="{1EE9CFF2-B27E-463C-BB3E-57287DA1FE45}" presName="accentRepeatNode" presStyleLbl="solidFgAcc1" presStyleIdx="1" presStyleCnt="4" custLinFactNeighborX="-3831" custLinFactNeighborY="-934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0C22806F-36C7-4BE8-B99A-6088D00234D0}" type="pres">
      <dgm:prSet presAssocID="{0546A7A0-AB83-4EF5-9326-E4B8BC1E5263}" presName="text_3" presStyleLbl="node1" presStyleIdx="2" presStyleCnt="4" custScaleX="99667" custScaleY="112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FF4325-379C-4688-A959-3837C833BE83}" type="pres">
      <dgm:prSet presAssocID="{0546A7A0-AB83-4EF5-9326-E4B8BC1E5263}" presName="accent_3" presStyleCnt="0"/>
      <dgm:spPr/>
    </dgm:pt>
    <dgm:pt modelId="{54DFFEE4-E93D-41A1-AC62-3DC38D8656E6}" type="pres">
      <dgm:prSet presAssocID="{0546A7A0-AB83-4EF5-9326-E4B8BC1E5263}" presName="accentRepeatNode" presStyleLbl="solidFgAcc1" presStyleIdx="2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E4E2160A-73FF-45B8-BB42-C499710DDF47}" type="pres">
      <dgm:prSet presAssocID="{5FA9BD40-AB46-4D48-9371-272051143B1D}" presName="text_4" presStyleLbl="node1" presStyleIdx="3" presStyleCnt="4" custScaleX="97588" custScaleY="128347" custLinFactNeighborX="2086" custLinFactNeighborY="12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4EDB4-CFAC-441E-8D54-6E0D7D939071}" type="pres">
      <dgm:prSet presAssocID="{5FA9BD40-AB46-4D48-9371-272051143B1D}" presName="accent_4" presStyleCnt="0"/>
      <dgm:spPr/>
    </dgm:pt>
    <dgm:pt modelId="{6E698C10-CF16-4027-A06E-8CD134A09FEC}" type="pres">
      <dgm:prSet presAssocID="{5FA9BD40-AB46-4D48-9371-272051143B1D}" presName="accentRepeatNode" presStyleLbl="solidFgAcc1" presStyleIdx="3" presStyleCnt="4" custLinFactNeighborX="-5726" custLinFactNeighborY="8844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</dgm:ptLst>
  <dgm:cxnLst>
    <dgm:cxn modelId="{3DC0051C-F582-4E3D-816E-5C723BC131D3}" srcId="{42548788-40F4-4436-BB07-69E58FEF515D}" destId="{0546A7A0-AB83-4EF5-9326-E4B8BC1E5263}" srcOrd="2" destOrd="0" parTransId="{9923FC31-9F0A-4CC4-9A3C-2744CF8D94BF}" sibTransId="{CC57F1FE-84D1-4E6C-A99C-C177DCD2FD74}"/>
    <dgm:cxn modelId="{86D8BEC4-8BA6-42F3-B61D-4C51A3DF115A}" type="presOf" srcId="{42548788-40F4-4436-BB07-69E58FEF515D}" destId="{8F6BE82F-77F4-43D3-A088-4A7B68B7DFBD}" srcOrd="0" destOrd="0" presId="urn:microsoft.com/office/officeart/2008/layout/VerticalCurvedList"/>
    <dgm:cxn modelId="{6C0ABB7F-4A86-4305-A9E4-89F26C40B3D8}" type="presOf" srcId="{0546A7A0-AB83-4EF5-9326-E4B8BC1E5263}" destId="{0C22806F-36C7-4BE8-B99A-6088D00234D0}" srcOrd="0" destOrd="0" presId="urn:microsoft.com/office/officeart/2008/layout/VerticalCurvedList"/>
    <dgm:cxn modelId="{BF2D2248-BC53-4D3A-AACC-CCBDF1A1964D}" type="presOf" srcId="{9374AA5C-2551-4823-AEB1-A5647A909BCD}" destId="{248286BC-75B4-449A-B680-393976B03888}" srcOrd="0" destOrd="0" presId="urn:microsoft.com/office/officeart/2008/layout/VerticalCurvedList"/>
    <dgm:cxn modelId="{3DAA00F6-E3F0-4192-9C6C-722D89612FDB}" srcId="{42548788-40F4-4436-BB07-69E58FEF515D}" destId="{5FA9BD40-AB46-4D48-9371-272051143B1D}" srcOrd="3" destOrd="0" parTransId="{1CFD99F0-00D7-4CF7-B081-CAB8D687854C}" sibTransId="{46B81A93-82EA-4ED3-B521-E8D66A723BB9}"/>
    <dgm:cxn modelId="{859B24C2-0A6E-4DAE-82EB-440BA035A12F}" type="presOf" srcId="{D6F37978-AC5D-4802-92E3-194A14374E96}" destId="{EA0E2E77-0C18-412E-896D-6C50D7D385D2}" srcOrd="0" destOrd="0" presId="urn:microsoft.com/office/officeart/2008/layout/VerticalCurvedList"/>
    <dgm:cxn modelId="{4D00CEFF-EB0D-4FC1-B8E3-D34BB752A6FB}" type="presOf" srcId="{1EE9CFF2-B27E-463C-BB3E-57287DA1FE45}" destId="{239F536B-E538-4ECC-A298-C9C8B38B094E}" srcOrd="0" destOrd="0" presId="urn:microsoft.com/office/officeart/2008/layout/VerticalCurvedList"/>
    <dgm:cxn modelId="{AD441E4B-9757-4CB1-8D67-F2B53C5A1356}" srcId="{42548788-40F4-4436-BB07-69E58FEF515D}" destId="{D6F37978-AC5D-4802-92E3-194A14374E96}" srcOrd="0" destOrd="0" parTransId="{24526288-0716-44F2-856F-32CD5D289955}" sibTransId="{9374AA5C-2551-4823-AEB1-A5647A909BCD}"/>
    <dgm:cxn modelId="{459D1CD3-7C07-485B-A00F-ED7A7BDD2017}" srcId="{42548788-40F4-4436-BB07-69E58FEF515D}" destId="{1EE9CFF2-B27E-463C-BB3E-57287DA1FE45}" srcOrd="1" destOrd="0" parTransId="{4E542654-796D-4255-A23A-F5B4D55E1FB6}" sibTransId="{4FEB2C8E-A4A6-422C-A3CF-0141E4C886C8}"/>
    <dgm:cxn modelId="{0F390B38-1FCF-4E44-888A-75EBCC042929}" type="presOf" srcId="{5FA9BD40-AB46-4D48-9371-272051143B1D}" destId="{E4E2160A-73FF-45B8-BB42-C499710DDF47}" srcOrd="0" destOrd="0" presId="urn:microsoft.com/office/officeart/2008/layout/VerticalCurvedList"/>
    <dgm:cxn modelId="{1A804CFB-D056-4FA4-8B34-629363CB90AD}" type="presParOf" srcId="{8F6BE82F-77F4-43D3-A088-4A7B68B7DFBD}" destId="{A2E4D4BC-76BD-4319-AA42-21D228BC0EF2}" srcOrd="0" destOrd="0" presId="urn:microsoft.com/office/officeart/2008/layout/VerticalCurvedList"/>
    <dgm:cxn modelId="{DF3B1E65-F93C-41BB-95B1-BA8811EC1A52}" type="presParOf" srcId="{A2E4D4BC-76BD-4319-AA42-21D228BC0EF2}" destId="{D8A6E565-2D2D-4C92-9999-C170F24E2170}" srcOrd="0" destOrd="0" presId="urn:microsoft.com/office/officeart/2008/layout/VerticalCurvedList"/>
    <dgm:cxn modelId="{95D3669C-4334-4B19-B7B9-2FB1D933F50D}" type="presParOf" srcId="{D8A6E565-2D2D-4C92-9999-C170F24E2170}" destId="{026F6A29-5803-4515-8D9F-A74CF704EF6B}" srcOrd="0" destOrd="0" presId="urn:microsoft.com/office/officeart/2008/layout/VerticalCurvedList"/>
    <dgm:cxn modelId="{A6AA578D-3B93-4F81-95D5-40DE1AD5E1EC}" type="presParOf" srcId="{D8A6E565-2D2D-4C92-9999-C170F24E2170}" destId="{248286BC-75B4-449A-B680-393976B03888}" srcOrd="1" destOrd="0" presId="urn:microsoft.com/office/officeart/2008/layout/VerticalCurvedList"/>
    <dgm:cxn modelId="{6B7CBE9D-0CE5-4B16-8C5D-49581641DF42}" type="presParOf" srcId="{D8A6E565-2D2D-4C92-9999-C170F24E2170}" destId="{EF92991C-0FD6-4BC3-A0AE-05FE0C6FC060}" srcOrd="2" destOrd="0" presId="urn:microsoft.com/office/officeart/2008/layout/VerticalCurvedList"/>
    <dgm:cxn modelId="{355E964D-B34D-4FFA-ABAE-C5B985D2AA7C}" type="presParOf" srcId="{D8A6E565-2D2D-4C92-9999-C170F24E2170}" destId="{01057B31-7D23-4E15-8BB8-C9BA5B5537B1}" srcOrd="3" destOrd="0" presId="urn:microsoft.com/office/officeart/2008/layout/VerticalCurvedList"/>
    <dgm:cxn modelId="{D76E343E-5EA1-48C2-B33C-767EC55E70D8}" type="presParOf" srcId="{A2E4D4BC-76BD-4319-AA42-21D228BC0EF2}" destId="{EA0E2E77-0C18-412E-896D-6C50D7D385D2}" srcOrd="1" destOrd="0" presId="urn:microsoft.com/office/officeart/2008/layout/VerticalCurvedList"/>
    <dgm:cxn modelId="{D5668E32-7F55-489C-93B6-3A3AB2F73F8B}" type="presParOf" srcId="{A2E4D4BC-76BD-4319-AA42-21D228BC0EF2}" destId="{7A264887-8EA6-4FA4-A970-22914F328D19}" srcOrd="2" destOrd="0" presId="urn:microsoft.com/office/officeart/2008/layout/VerticalCurvedList"/>
    <dgm:cxn modelId="{F9150F42-DCAC-4164-8576-480552366677}" type="presParOf" srcId="{7A264887-8EA6-4FA4-A970-22914F328D19}" destId="{F6FD857C-EEE3-4D3E-8D90-0E9815C09D37}" srcOrd="0" destOrd="0" presId="urn:microsoft.com/office/officeart/2008/layout/VerticalCurvedList"/>
    <dgm:cxn modelId="{C0DBE22A-544B-4A3C-BF59-45C42460D0AE}" type="presParOf" srcId="{A2E4D4BC-76BD-4319-AA42-21D228BC0EF2}" destId="{239F536B-E538-4ECC-A298-C9C8B38B094E}" srcOrd="3" destOrd="0" presId="urn:microsoft.com/office/officeart/2008/layout/VerticalCurvedList"/>
    <dgm:cxn modelId="{ECFF60E1-191F-448A-8A7A-EAA9F1A338B9}" type="presParOf" srcId="{A2E4D4BC-76BD-4319-AA42-21D228BC0EF2}" destId="{128BE0F2-859B-4E0B-969B-0B60DEAE677B}" srcOrd="4" destOrd="0" presId="urn:microsoft.com/office/officeart/2008/layout/VerticalCurvedList"/>
    <dgm:cxn modelId="{5306A608-C95A-4C1B-8D2E-F611183CAB5D}" type="presParOf" srcId="{128BE0F2-859B-4E0B-969B-0B60DEAE677B}" destId="{2A6054F9-916F-471F-9E73-C124B9BB5537}" srcOrd="0" destOrd="0" presId="urn:microsoft.com/office/officeart/2008/layout/VerticalCurvedList"/>
    <dgm:cxn modelId="{F2E76C24-2AAA-4A02-80D2-149EAB146038}" type="presParOf" srcId="{A2E4D4BC-76BD-4319-AA42-21D228BC0EF2}" destId="{0C22806F-36C7-4BE8-B99A-6088D00234D0}" srcOrd="5" destOrd="0" presId="urn:microsoft.com/office/officeart/2008/layout/VerticalCurvedList"/>
    <dgm:cxn modelId="{E77EDA17-34B2-491F-9DC9-EA311D203609}" type="presParOf" srcId="{A2E4D4BC-76BD-4319-AA42-21D228BC0EF2}" destId="{65FF4325-379C-4688-A959-3837C833BE83}" srcOrd="6" destOrd="0" presId="urn:microsoft.com/office/officeart/2008/layout/VerticalCurvedList"/>
    <dgm:cxn modelId="{90F748B1-FDBD-4030-9C45-62E2B64AD660}" type="presParOf" srcId="{65FF4325-379C-4688-A959-3837C833BE83}" destId="{54DFFEE4-E93D-41A1-AC62-3DC38D8656E6}" srcOrd="0" destOrd="0" presId="urn:microsoft.com/office/officeart/2008/layout/VerticalCurvedList"/>
    <dgm:cxn modelId="{B1F1F666-84AE-4EC8-8B85-0EF3F910BB44}" type="presParOf" srcId="{A2E4D4BC-76BD-4319-AA42-21D228BC0EF2}" destId="{E4E2160A-73FF-45B8-BB42-C499710DDF47}" srcOrd="7" destOrd="0" presId="urn:microsoft.com/office/officeart/2008/layout/VerticalCurvedList"/>
    <dgm:cxn modelId="{AB2FD136-C756-4A55-B0D9-DA5DF73F3E04}" type="presParOf" srcId="{A2E4D4BC-76BD-4319-AA42-21D228BC0EF2}" destId="{ACD4EDB4-CFAC-441E-8D54-6E0D7D939071}" srcOrd="8" destOrd="0" presId="urn:microsoft.com/office/officeart/2008/layout/VerticalCurvedList"/>
    <dgm:cxn modelId="{0EB9240C-10D5-433A-A712-B9A535669617}" type="presParOf" srcId="{ACD4EDB4-CFAC-441E-8D54-6E0D7D939071}" destId="{6E698C10-CF16-4027-A06E-8CD134A09FEC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B85AE7-6FC0-41EB-B9DE-C27E728BE65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ED4565-F100-4953-B1D2-E77D02579486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Особая организация диагностических, проверочных и контрольно-оценочных средств: сокращение объема контрольных заданий, адресные пошаговые задания, с более дробными инструкциями (при необходимости с неоднократным повтором); увеличение времени на выполнение, самоанализ работы и исправление ошибок; </a:t>
          </a:r>
          <a:endParaRPr lang="ru-RU" dirty="0"/>
        </a:p>
      </dgm:t>
    </dgm:pt>
    <dgm:pt modelId="{49DF06C9-E44B-474A-8B3F-5A2DEE0D758B}" type="parTrans" cxnId="{1E1B4439-9AC1-4ECC-9CDC-C7FA38BD8538}">
      <dgm:prSet/>
      <dgm:spPr/>
      <dgm:t>
        <a:bodyPr/>
        <a:lstStyle/>
        <a:p>
          <a:endParaRPr lang="ru-RU"/>
        </a:p>
      </dgm:t>
    </dgm:pt>
    <dgm:pt modelId="{7DBE7854-BD42-4464-BE78-9C1878D7BE9B}" type="sibTrans" cxnId="{1E1B4439-9AC1-4ECC-9CDC-C7FA38BD8538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ABC424E-8593-46EB-87C2-A4A6E1942B90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особой пространственной и временной организации образовательной среды, учитывающей коммуникативный и социальный опыт учащихся;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1CEBF-2085-489B-A9F6-9E809C9EBE0B}" type="parTrans" cxnId="{268CD6E1-70A7-4083-8DB8-1CD616B5938B}">
      <dgm:prSet/>
      <dgm:spPr/>
      <dgm:t>
        <a:bodyPr/>
        <a:lstStyle/>
        <a:p>
          <a:endParaRPr lang="ru-RU"/>
        </a:p>
      </dgm:t>
    </dgm:pt>
    <dgm:pt modelId="{C648D173-7FB8-45AE-890E-78902AF3AF40}" type="sibTrans" cxnId="{268CD6E1-70A7-4083-8DB8-1CD616B5938B}">
      <dgm:prSet/>
      <dgm:spPr/>
      <dgm:t>
        <a:bodyPr/>
        <a:lstStyle/>
        <a:p>
          <a:endParaRPr lang="ru-RU"/>
        </a:p>
      </dgm:t>
    </dgm:pt>
    <dgm:pt modelId="{1EFCB095-45BA-4E9D-9F0A-17C92955B897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Объективная оценка личностных, предметных и метапредметных результатов освоения основной образовательной программы обучающимися; </a:t>
          </a:r>
        </a:p>
      </dgm:t>
    </dgm:pt>
    <dgm:pt modelId="{BC9C0DA3-3ED0-4865-85B0-F6A6841C57CE}" type="parTrans" cxnId="{7F42F121-9587-415D-A4EC-F8E6744839CA}">
      <dgm:prSet/>
      <dgm:spPr/>
      <dgm:t>
        <a:bodyPr/>
        <a:lstStyle/>
        <a:p>
          <a:endParaRPr lang="ru-RU"/>
        </a:p>
      </dgm:t>
    </dgm:pt>
    <dgm:pt modelId="{BFCBE4DF-AF82-4CF1-9F50-EDA085E07D82}" type="sibTrans" cxnId="{7F42F121-9587-415D-A4EC-F8E6744839CA}">
      <dgm:prSet/>
      <dgm:spPr/>
      <dgm:t>
        <a:bodyPr/>
        <a:lstStyle/>
        <a:p>
          <a:endParaRPr lang="ru-RU"/>
        </a:p>
      </dgm:t>
    </dgm:pt>
    <dgm:pt modelId="{7B4AB30E-C729-4B11-82FD-B0FCEB409A21}">
      <dgm:prSet/>
      <dgm:spPr>
        <a:solidFill>
          <a:schemeClr val="bg1"/>
        </a:solidFill>
        <a:ln>
          <a:solidFill>
            <a:srgbClr val="C00000"/>
          </a:solidFill>
        </a:ln>
      </dgm:spPr>
      <dgm:t>
        <a:bodyPr/>
        <a:lstStyle/>
        <a:p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качественных характеристик оценивания с учетом специфики речевого нарушения, актуального уровня результатов обучения ребенка, образовательной динамики и ее стабильности;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52EBC1-9A69-42E4-AFB8-B80A0EC0A462}" type="parTrans" cxnId="{8A884926-29F2-48BE-91D3-763CF3E8F8B7}">
      <dgm:prSet/>
      <dgm:spPr/>
      <dgm:t>
        <a:bodyPr/>
        <a:lstStyle/>
        <a:p>
          <a:endParaRPr lang="ru-RU"/>
        </a:p>
      </dgm:t>
    </dgm:pt>
    <dgm:pt modelId="{667D1A52-9BEE-440B-85B6-50D749C5D843}" type="sibTrans" cxnId="{8A884926-29F2-48BE-91D3-763CF3E8F8B7}">
      <dgm:prSet/>
      <dgm:spPr/>
      <dgm:t>
        <a:bodyPr/>
        <a:lstStyle/>
        <a:p>
          <a:endParaRPr lang="ru-RU"/>
        </a:p>
      </dgm:t>
    </dgm:pt>
    <dgm:pt modelId="{31472760-BCBA-457B-8A37-A3CD80131E76}" type="pres">
      <dgm:prSet presAssocID="{93B85AE7-6FC0-41EB-B9DE-C27E728BE65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AF85633-2AC2-4CE4-921A-2E98DDF94B3C}" type="pres">
      <dgm:prSet presAssocID="{93B85AE7-6FC0-41EB-B9DE-C27E728BE658}" presName="Name1" presStyleCnt="0"/>
      <dgm:spPr/>
    </dgm:pt>
    <dgm:pt modelId="{F5FDBAA8-6DDC-4F78-A0F3-25092DF00F64}" type="pres">
      <dgm:prSet presAssocID="{93B85AE7-6FC0-41EB-B9DE-C27E728BE658}" presName="cycle" presStyleCnt="0"/>
      <dgm:spPr/>
    </dgm:pt>
    <dgm:pt modelId="{09FCEC45-396D-4FAC-BCA4-05C6E0D05B0F}" type="pres">
      <dgm:prSet presAssocID="{93B85AE7-6FC0-41EB-B9DE-C27E728BE658}" presName="srcNode" presStyleLbl="node1" presStyleIdx="0" presStyleCnt="4"/>
      <dgm:spPr/>
    </dgm:pt>
    <dgm:pt modelId="{2967D6F8-88D1-4ACD-8B76-5DE06632DD6A}" type="pres">
      <dgm:prSet presAssocID="{93B85AE7-6FC0-41EB-B9DE-C27E728BE658}" presName="conn" presStyleLbl="parChTrans1D2" presStyleIdx="0" presStyleCnt="1"/>
      <dgm:spPr/>
      <dgm:t>
        <a:bodyPr/>
        <a:lstStyle/>
        <a:p>
          <a:endParaRPr lang="ru-RU"/>
        </a:p>
      </dgm:t>
    </dgm:pt>
    <dgm:pt modelId="{BB7B12C2-71B8-406A-80EC-E8F1909DC646}" type="pres">
      <dgm:prSet presAssocID="{93B85AE7-6FC0-41EB-B9DE-C27E728BE658}" presName="extraNode" presStyleLbl="node1" presStyleIdx="0" presStyleCnt="4"/>
      <dgm:spPr/>
    </dgm:pt>
    <dgm:pt modelId="{0148FA75-010A-416F-AF8A-4CC0EF2D8BC3}" type="pres">
      <dgm:prSet presAssocID="{93B85AE7-6FC0-41EB-B9DE-C27E728BE658}" presName="dstNode" presStyleLbl="node1" presStyleIdx="0" presStyleCnt="4"/>
      <dgm:spPr/>
    </dgm:pt>
    <dgm:pt modelId="{EDBD63C6-BBF8-4CBF-BC35-8FCCE05D7B8A}" type="pres">
      <dgm:prSet presAssocID="{12ED4565-F100-4953-B1D2-E77D02579486}" presName="text_1" presStyleLbl="node1" presStyleIdx="0" presStyleCnt="4" custScaleX="98193" custScaleY="138632" custLinFactNeighborX="457" custLinFactNeighborY="1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C771D-4934-4516-917B-D7AE6746047A}" type="pres">
      <dgm:prSet presAssocID="{12ED4565-F100-4953-B1D2-E77D02579486}" presName="accent_1" presStyleCnt="0"/>
      <dgm:spPr/>
    </dgm:pt>
    <dgm:pt modelId="{A0648D6B-5F73-4124-854C-DE8EEC14478A}" type="pres">
      <dgm:prSet presAssocID="{12ED4565-F100-4953-B1D2-E77D02579486}" presName="accentRepeatNode" presStyleLbl="solidFgAcc1" presStyleIdx="0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6C406422-60BE-4D06-89C7-97A688F6D16A}" type="pres">
      <dgm:prSet presAssocID="{5ABC424E-8593-46EB-87C2-A4A6E1942B90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1E1B5-FE09-4788-AD81-0CFC1B701E6B}" type="pres">
      <dgm:prSet presAssocID="{5ABC424E-8593-46EB-87C2-A4A6E1942B90}" presName="accent_2" presStyleCnt="0"/>
      <dgm:spPr/>
    </dgm:pt>
    <dgm:pt modelId="{E0FC7CB8-C3BB-4CD9-B3B6-D1A8DC7D0B79}" type="pres">
      <dgm:prSet presAssocID="{5ABC424E-8593-46EB-87C2-A4A6E1942B90}" presName="accentRepeatNode" presStyleLbl="solidFgAcc1" presStyleIdx="1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E1A85B67-3858-4854-ADA6-B8A8ADC523E0}" type="pres">
      <dgm:prSet presAssocID="{1EFCB095-45BA-4E9D-9F0A-17C92955B897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2549F4-5EC0-40A9-AB1C-136260716121}" type="pres">
      <dgm:prSet presAssocID="{1EFCB095-45BA-4E9D-9F0A-17C92955B897}" presName="accent_3" presStyleCnt="0"/>
      <dgm:spPr/>
    </dgm:pt>
    <dgm:pt modelId="{BF4A0693-AD68-4863-8FC1-D4CAA9355134}" type="pres">
      <dgm:prSet presAssocID="{1EFCB095-45BA-4E9D-9F0A-17C92955B897}" presName="accentRepeatNode" presStyleLbl="solidFgAcc1" presStyleIdx="2" presStyleCnt="4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4DE0E656-5601-4B1D-991E-E21A973F937A}" type="pres">
      <dgm:prSet presAssocID="{7B4AB30E-C729-4B11-82FD-B0FCEB409A2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92441-C226-463F-BD8B-2CFF80D5E1AC}" type="pres">
      <dgm:prSet presAssocID="{7B4AB30E-C729-4B11-82FD-B0FCEB409A21}" presName="accent_4" presStyleCnt="0"/>
      <dgm:spPr/>
    </dgm:pt>
    <dgm:pt modelId="{ECB1C01B-B0A1-493F-AACC-EDAF8784A95F}" type="pres">
      <dgm:prSet presAssocID="{7B4AB30E-C729-4B11-82FD-B0FCEB409A21}" presName="accentRepeatNode" presStyleLbl="solidFgAcc1" presStyleIdx="3" presStyleCnt="4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</dgm:ptLst>
  <dgm:cxnLst>
    <dgm:cxn modelId="{E85FECAE-DF46-49D5-B1E8-C23613DBC035}" type="presOf" srcId="{5ABC424E-8593-46EB-87C2-A4A6E1942B90}" destId="{6C406422-60BE-4D06-89C7-97A688F6D16A}" srcOrd="0" destOrd="0" presId="urn:microsoft.com/office/officeart/2008/layout/VerticalCurvedList"/>
    <dgm:cxn modelId="{7F42F121-9587-415D-A4EC-F8E6744839CA}" srcId="{93B85AE7-6FC0-41EB-B9DE-C27E728BE658}" destId="{1EFCB095-45BA-4E9D-9F0A-17C92955B897}" srcOrd="2" destOrd="0" parTransId="{BC9C0DA3-3ED0-4865-85B0-F6A6841C57CE}" sibTransId="{BFCBE4DF-AF82-4CF1-9F50-EDA085E07D82}"/>
    <dgm:cxn modelId="{8A884926-29F2-48BE-91D3-763CF3E8F8B7}" srcId="{93B85AE7-6FC0-41EB-B9DE-C27E728BE658}" destId="{7B4AB30E-C729-4B11-82FD-B0FCEB409A21}" srcOrd="3" destOrd="0" parTransId="{A852EBC1-9A69-42E4-AFB8-B80A0EC0A462}" sibTransId="{667D1A52-9BEE-440B-85B6-50D749C5D843}"/>
    <dgm:cxn modelId="{8F1D431A-772D-47EB-BDA1-1754870CAAF7}" type="presOf" srcId="{7B4AB30E-C729-4B11-82FD-B0FCEB409A21}" destId="{4DE0E656-5601-4B1D-991E-E21A973F937A}" srcOrd="0" destOrd="0" presId="urn:microsoft.com/office/officeart/2008/layout/VerticalCurvedList"/>
    <dgm:cxn modelId="{1E1B4439-9AC1-4ECC-9CDC-C7FA38BD8538}" srcId="{93B85AE7-6FC0-41EB-B9DE-C27E728BE658}" destId="{12ED4565-F100-4953-B1D2-E77D02579486}" srcOrd="0" destOrd="0" parTransId="{49DF06C9-E44B-474A-8B3F-5A2DEE0D758B}" sibTransId="{7DBE7854-BD42-4464-BE78-9C1878D7BE9B}"/>
    <dgm:cxn modelId="{7799928B-8C93-4A7C-8946-1B2CD141856C}" type="presOf" srcId="{12ED4565-F100-4953-B1D2-E77D02579486}" destId="{EDBD63C6-BBF8-4CBF-BC35-8FCCE05D7B8A}" srcOrd="0" destOrd="0" presId="urn:microsoft.com/office/officeart/2008/layout/VerticalCurvedList"/>
    <dgm:cxn modelId="{A84BA2BF-2136-46E4-8709-10CD8B27B555}" type="presOf" srcId="{7DBE7854-BD42-4464-BE78-9C1878D7BE9B}" destId="{2967D6F8-88D1-4ACD-8B76-5DE06632DD6A}" srcOrd="0" destOrd="0" presId="urn:microsoft.com/office/officeart/2008/layout/VerticalCurvedList"/>
    <dgm:cxn modelId="{EDBA6B3A-C36B-4F0A-8CAE-551AA97CED7D}" type="presOf" srcId="{93B85AE7-6FC0-41EB-B9DE-C27E728BE658}" destId="{31472760-BCBA-457B-8A37-A3CD80131E76}" srcOrd="0" destOrd="0" presId="urn:microsoft.com/office/officeart/2008/layout/VerticalCurvedList"/>
    <dgm:cxn modelId="{72380B78-D7A3-4360-BD26-FFFCBB265F71}" type="presOf" srcId="{1EFCB095-45BA-4E9D-9F0A-17C92955B897}" destId="{E1A85B67-3858-4854-ADA6-B8A8ADC523E0}" srcOrd="0" destOrd="0" presId="urn:microsoft.com/office/officeart/2008/layout/VerticalCurvedList"/>
    <dgm:cxn modelId="{268CD6E1-70A7-4083-8DB8-1CD616B5938B}" srcId="{93B85AE7-6FC0-41EB-B9DE-C27E728BE658}" destId="{5ABC424E-8593-46EB-87C2-A4A6E1942B90}" srcOrd="1" destOrd="0" parTransId="{37D1CEBF-2085-489B-A9F6-9E809C9EBE0B}" sibTransId="{C648D173-7FB8-45AE-890E-78902AF3AF40}"/>
    <dgm:cxn modelId="{9F966923-D8C1-4130-809C-C681F539C8C9}" type="presParOf" srcId="{31472760-BCBA-457B-8A37-A3CD80131E76}" destId="{2AF85633-2AC2-4CE4-921A-2E98DDF94B3C}" srcOrd="0" destOrd="0" presId="urn:microsoft.com/office/officeart/2008/layout/VerticalCurvedList"/>
    <dgm:cxn modelId="{81E5D846-FABF-496C-BEC2-E73EF7F71D60}" type="presParOf" srcId="{2AF85633-2AC2-4CE4-921A-2E98DDF94B3C}" destId="{F5FDBAA8-6DDC-4F78-A0F3-25092DF00F64}" srcOrd="0" destOrd="0" presId="urn:microsoft.com/office/officeart/2008/layout/VerticalCurvedList"/>
    <dgm:cxn modelId="{51E9E93B-FD4F-4C64-9B2E-9C8AD77E36D0}" type="presParOf" srcId="{F5FDBAA8-6DDC-4F78-A0F3-25092DF00F64}" destId="{09FCEC45-396D-4FAC-BCA4-05C6E0D05B0F}" srcOrd="0" destOrd="0" presId="urn:microsoft.com/office/officeart/2008/layout/VerticalCurvedList"/>
    <dgm:cxn modelId="{455FE932-B050-4683-9004-8730D5B2DE1A}" type="presParOf" srcId="{F5FDBAA8-6DDC-4F78-A0F3-25092DF00F64}" destId="{2967D6F8-88D1-4ACD-8B76-5DE06632DD6A}" srcOrd="1" destOrd="0" presId="urn:microsoft.com/office/officeart/2008/layout/VerticalCurvedList"/>
    <dgm:cxn modelId="{A5CBF694-1776-4193-9E6C-C8D8C05FD0E2}" type="presParOf" srcId="{F5FDBAA8-6DDC-4F78-A0F3-25092DF00F64}" destId="{BB7B12C2-71B8-406A-80EC-E8F1909DC646}" srcOrd="2" destOrd="0" presId="urn:microsoft.com/office/officeart/2008/layout/VerticalCurvedList"/>
    <dgm:cxn modelId="{60472A7B-5F29-4380-82D0-6E99C9A181EE}" type="presParOf" srcId="{F5FDBAA8-6DDC-4F78-A0F3-25092DF00F64}" destId="{0148FA75-010A-416F-AF8A-4CC0EF2D8BC3}" srcOrd="3" destOrd="0" presId="urn:microsoft.com/office/officeart/2008/layout/VerticalCurvedList"/>
    <dgm:cxn modelId="{A79C5DCF-0518-4C18-86D9-5204C864F79D}" type="presParOf" srcId="{2AF85633-2AC2-4CE4-921A-2E98DDF94B3C}" destId="{EDBD63C6-BBF8-4CBF-BC35-8FCCE05D7B8A}" srcOrd="1" destOrd="0" presId="urn:microsoft.com/office/officeart/2008/layout/VerticalCurvedList"/>
    <dgm:cxn modelId="{2DA29503-0E42-4D42-A254-0B0776CF2293}" type="presParOf" srcId="{2AF85633-2AC2-4CE4-921A-2E98DDF94B3C}" destId="{358C771D-4934-4516-917B-D7AE6746047A}" srcOrd="2" destOrd="0" presId="urn:microsoft.com/office/officeart/2008/layout/VerticalCurvedList"/>
    <dgm:cxn modelId="{D1FE0C90-F4E5-4551-875E-0035B25CD950}" type="presParOf" srcId="{358C771D-4934-4516-917B-D7AE6746047A}" destId="{A0648D6B-5F73-4124-854C-DE8EEC14478A}" srcOrd="0" destOrd="0" presId="urn:microsoft.com/office/officeart/2008/layout/VerticalCurvedList"/>
    <dgm:cxn modelId="{1C569343-F6E9-4A8B-B4A0-3143A5743FCE}" type="presParOf" srcId="{2AF85633-2AC2-4CE4-921A-2E98DDF94B3C}" destId="{6C406422-60BE-4D06-89C7-97A688F6D16A}" srcOrd="3" destOrd="0" presId="urn:microsoft.com/office/officeart/2008/layout/VerticalCurvedList"/>
    <dgm:cxn modelId="{1AD3B1BD-4D6B-4A85-A1D4-8E9E4B75248C}" type="presParOf" srcId="{2AF85633-2AC2-4CE4-921A-2E98DDF94B3C}" destId="{B141E1B5-FE09-4788-AD81-0CFC1B701E6B}" srcOrd="4" destOrd="0" presId="urn:microsoft.com/office/officeart/2008/layout/VerticalCurvedList"/>
    <dgm:cxn modelId="{548052D4-7831-48C7-9429-EA4A21BFE93F}" type="presParOf" srcId="{B141E1B5-FE09-4788-AD81-0CFC1B701E6B}" destId="{E0FC7CB8-C3BB-4CD9-B3B6-D1A8DC7D0B79}" srcOrd="0" destOrd="0" presId="urn:microsoft.com/office/officeart/2008/layout/VerticalCurvedList"/>
    <dgm:cxn modelId="{D556C1A7-1194-4DB2-BC24-F085D7D56634}" type="presParOf" srcId="{2AF85633-2AC2-4CE4-921A-2E98DDF94B3C}" destId="{E1A85B67-3858-4854-ADA6-B8A8ADC523E0}" srcOrd="5" destOrd="0" presId="urn:microsoft.com/office/officeart/2008/layout/VerticalCurvedList"/>
    <dgm:cxn modelId="{283B0D0D-45F7-4A2B-AEF6-82AD514A4488}" type="presParOf" srcId="{2AF85633-2AC2-4CE4-921A-2E98DDF94B3C}" destId="{1E2549F4-5EC0-40A9-AB1C-136260716121}" srcOrd="6" destOrd="0" presId="urn:microsoft.com/office/officeart/2008/layout/VerticalCurvedList"/>
    <dgm:cxn modelId="{66F0368F-90F3-4AF7-B489-D9204D9B0221}" type="presParOf" srcId="{1E2549F4-5EC0-40A9-AB1C-136260716121}" destId="{BF4A0693-AD68-4863-8FC1-D4CAA9355134}" srcOrd="0" destOrd="0" presId="urn:microsoft.com/office/officeart/2008/layout/VerticalCurvedList"/>
    <dgm:cxn modelId="{F84A2477-1018-4153-8C92-943409FEDB97}" type="presParOf" srcId="{2AF85633-2AC2-4CE4-921A-2E98DDF94B3C}" destId="{4DE0E656-5601-4B1D-991E-E21A973F937A}" srcOrd="7" destOrd="0" presId="urn:microsoft.com/office/officeart/2008/layout/VerticalCurvedList"/>
    <dgm:cxn modelId="{0E34316E-6F33-40F9-8C88-3B096318AB54}" type="presParOf" srcId="{2AF85633-2AC2-4CE4-921A-2E98DDF94B3C}" destId="{40492441-C226-463F-BD8B-2CFF80D5E1AC}" srcOrd="8" destOrd="0" presId="urn:microsoft.com/office/officeart/2008/layout/VerticalCurvedList"/>
    <dgm:cxn modelId="{DA534BAC-AB9C-47DE-8EFC-90380F7CB27A}" type="presParOf" srcId="{40492441-C226-463F-BD8B-2CFF80D5E1AC}" destId="{ECB1C01B-B0A1-493F-AACC-EDAF8784A95F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911870-48C4-48ED-8E4C-A069EB9C83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A4EC55-9660-46B6-9CEF-71C6FCED7018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специальных методов, приемов и средств обучения, в том числе специализированных компьютерных технологий, дидактических пособий, визуальных средств, обеспечивающих реализацию «обходных путей» обучения и коррекционного воздействия на речевые процессы, повышающих контроль за устной и письменной речью;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4B670C-8DF0-4B74-9B3E-8306D9D427F2}" type="parTrans" cxnId="{778E150C-9A5E-49E8-A8D1-78721217F3AC}">
      <dgm:prSet/>
      <dgm:spPr/>
      <dgm:t>
        <a:bodyPr/>
        <a:lstStyle/>
        <a:p>
          <a:endParaRPr lang="ru-RU"/>
        </a:p>
      </dgm:t>
    </dgm:pt>
    <dgm:pt modelId="{EDA80F3A-13AE-4520-A186-BF82B6F5BE8F}" type="sibTrans" cxnId="{778E150C-9A5E-49E8-A8D1-78721217F3A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30595F2B-980F-4FB5-A498-0A3E3E75570F}">
      <dgm:prSet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Тщательный отбор и комбинирование специальных методов и приемов обучения с целью смены видов деятельности обучающихся, изменения доминантного анализатора, включения в работу большинства сохранных анализаторов; использование ориентировочной основы действий (опорных сигналов, алгоритмов, образцов выполнения задания); </a:t>
          </a:r>
          <a:endParaRPr lang="ru-RU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0B0A55-89A1-4D1D-8D96-6D33B1C024EF}" type="parTrans" cxnId="{2F9F4549-E212-4A8B-BACB-69D4C8D188E6}">
      <dgm:prSet/>
      <dgm:spPr/>
      <dgm:t>
        <a:bodyPr/>
        <a:lstStyle/>
        <a:p>
          <a:endParaRPr lang="ru-RU"/>
        </a:p>
      </dgm:t>
    </dgm:pt>
    <dgm:pt modelId="{931FE1DD-1AF6-4CDB-878A-27AEAD68C9C1}" type="sibTrans" cxnId="{2F9F4549-E212-4A8B-BACB-69D4C8D188E6}">
      <dgm:prSet/>
      <dgm:spPr/>
      <dgm:t>
        <a:bodyPr/>
        <a:lstStyle/>
        <a:p>
          <a:endParaRPr lang="ru-RU"/>
        </a:p>
      </dgm:t>
    </dgm:pt>
    <dgm:pt modelId="{C93FEDD3-AA7E-4850-8E85-C42B86259B45}">
      <dgm:prSet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Включение в процесс обучения в общеобразовательной организации специальных предметов коррекционно-лингвистического курса (входящих в состав специально разработанных программ, которые направлены на преодоление недостатков устной и письменной речи учеников с тяжелыми речевыми нарушениями; </a:t>
          </a:r>
          <a:endParaRPr lang="ru-RU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19B8EA-FF3C-47D1-BEF7-5BA608EBDAC9}" type="parTrans" cxnId="{8D8B6223-170C-4556-A614-B6B74DE2DCCD}">
      <dgm:prSet/>
      <dgm:spPr/>
      <dgm:t>
        <a:bodyPr/>
        <a:lstStyle/>
        <a:p>
          <a:endParaRPr lang="ru-RU"/>
        </a:p>
      </dgm:t>
    </dgm:pt>
    <dgm:pt modelId="{37DAF3D0-F712-4A59-94E7-7B4F2B50DCC8}" type="sibTrans" cxnId="{8D8B6223-170C-4556-A614-B6B74DE2DCCD}">
      <dgm:prSet/>
      <dgm:spPr/>
      <dgm:t>
        <a:bodyPr/>
        <a:lstStyle/>
        <a:p>
          <a:endParaRPr lang="ru-RU"/>
        </a:p>
      </dgm:t>
    </dgm:pt>
    <dgm:pt modelId="{D7142ECF-8207-4FCB-A181-2E5015A6DC4D}" type="pres">
      <dgm:prSet presAssocID="{60911870-48C4-48ED-8E4C-A069EB9C83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113DCED-F2FC-4C49-979C-79C097C4BF3C}" type="pres">
      <dgm:prSet presAssocID="{60911870-48C4-48ED-8E4C-A069EB9C83F1}" presName="Name1" presStyleCnt="0"/>
      <dgm:spPr/>
    </dgm:pt>
    <dgm:pt modelId="{50CBBEB5-002D-4A2C-968D-9ABC6D00A895}" type="pres">
      <dgm:prSet presAssocID="{60911870-48C4-48ED-8E4C-A069EB9C83F1}" presName="cycle" presStyleCnt="0"/>
      <dgm:spPr/>
    </dgm:pt>
    <dgm:pt modelId="{E966FF0B-8C00-4FCE-8752-B8474C0D0860}" type="pres">
      <dgm:prSet presAssocID="{60911870-48C4-48ED-8E4C-A069EB9C83F1}" presName="srcNode" presStyleLbl="node1" presStyleIdx="0" presStyleCnt="3"/>
      <dgm:spPr/>
    </dgm:pt>
    <dgm:pt modelId="{30D8B749-E720-4166-80D7-159B3F0D0685}" type="pres">
      <dgm:prSet presAssocID="{60911870-48C4-48ED-8E4C-A069EB9C83F1}" presName="conn" presStyleLbl="parChTrans1D2" presStyleIdx="0" presStyleCnt="1"/>
      <dgm:spPr/>
      <dgm:t>
        <a:bodyPr/>
        <a:lstStyle/>
        <a:p>
          <a:endParaRPr lang="ru-RU"/>
        </a:p>
      </dgm:t>
    </dgm:pt>
    <dgm:pt modelId="{32342111-3171-4EFB-B766-47EF9F513E67}" type="pres">
      <dgm:prSet presAssocID="{60911870-48C4-48ED-8E4C-A069EB9C83F1}" presName="extraNode" presStyleLbl="node1" presStyleIdx="0" presStyleCnt="3"/>
      <dgm:spPr/>
    </dgm:pt>
    <dgm:pt modelId="{8A250170-975A-4E18-8878-9724FC55D787}" type="pres">
      <dgm:prSet presAssocID="{60911870-48C4-48ED-8E4C-A069EB9C83F1}" presName="dstNode" presStyleLbl="node1" presStyleIdx="0" presStyleCnt="3"/>
      <dgm:spPr/>
    </dgm:pt>
    <dgm:pt modelId="{0D526179-D177-4F9E-9533-9F6DB8678094}" type="pres">
      <dgm:prSet presAssocID="{2AA4EC55-9660-46B6-9CEF-71C6FCED701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8480E-CF51-497A-B845-D2F159D895CA}" type="pres">
      <dgm:prSet presAssocID="{2AA4EC55-9660-46B6-9CEF-71C6FCED7018}" presName="accent_1" presStyleCnt="0"/>
      <dgm:spPr/>
    </dgm:pt>
    <dgm:pt modelId="{EA10D9DD-E999-434E-A9C3-EB34FED5BA06}" type="pres">
      <dgm:prSet presAssocID="{2AA4EC55-9660-46B6-9CEF-71C6FCED7018}" presName="accentRepeatNode" presStyleLbl="solidFgAcc1" presStyleIdx="0" presStyleCnt="3" custLinFactNeighborX="956" custLinFactNeighborY="-7778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6A10D524-F686-4DA8-B7DE-14F9F022F909}" type="pres">
      <dgm:prSet presAssocID="{30595F2B-980F-4FB5-A498-0A3E3E75570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68AE50-EACC-4509-A073-C81540EDB9A5}" type="pres">
      <dgm:prSet presAssocID="{30595F2B-980F-4FB5-A498-0A3E3E75570F}" presName="accent_2" presStyleCnt="0"/>
      <dgm:spPr/>
    </dgm:pt>
    <dgm:pt modelId="{4A173CBC-5747-47CC-AD73-ADAD3938CA03}" type="pres">
      <dgm:prSet presAssocID="{30595F2B-980F-4FB5-A498-0A3E3E75570F}" presName="accentRepeatNode" presStyleLbl="solidFgAcc1" presStyleIdx="1" presStyleCnt="3" custLinFactNeighborX="-1554" custLinFactNeighborY="1498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  <dgm:pt modelId="{97484B4E-38A5-457C-8FC8-067A5BB75F27}" type="pres">
      <dgm:prSet presAssocID="{C93FEDD3-AA7E-4850-8E85-C42B86259B4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2252-52D1-4980-A90F-5A9A8EC9BB3B}" type="pres">
      <dgm:prSet presAssocID="{C93FEDD3-AA7E-4850-8E85-C42B86259B45}" presName="accent_3" presStyleCnt="0"/>
      <dgm:spPr/>
    </dgm:pt>
    <dgm:pt modelId="{F2DF4A1B-DAE4-4195-841A-2F82F49CFC11}" type="pres">
      <dgm:prSet presAssocID="{C93FEDD3-AA7E-4850-8E85-C42B86259B45}" presName="accentRepeatNode" presStyleLbl="solidFgAcc1" presStyleIdx="2" presStyleCnt="3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</dgm:ptLst>
  <dgm:cxnLst>
    <dgm:cxn modelId="{B997D1F3-329A-4681-A5A0-BFA5E8E45302}" type="presOf" srcId="{60911870-48C4-48ED-8E4C-A069EB9C83F1}" destId="{D7142ECF-8207-4FCB-A181-2E5015A6DC4D}" srcOrd="0" destOrd="0" presId="urn:microsoft.com/office/officeart/2008/layout/VerticalCurvedList"/>
    <dgm:cxn modelId="{8D8B6223-170C-4556-A614-B6B74DE2DCCD}" srcId="{60911870-48C4-48ED-8E4C-A069EB9C83F1}" destId="{C93FEDD3-AA7E-4850-8E85-C42B86259B45}" srcOrd="2" destOrd="0" parTransId="{B619B8EA-FF3C-47D1-BEF7-5BA608EBDAC9}" sibTransId="{37DAF3D0-F712-4A59-94E7-7B4F2B50DCC8}"/>
    <dgm:cxn modelId="{778E150C-9A5E-49E8-A8D1-78721217F3AC}" srcId="{60911870-48C4-48ED-8E4C-A069EB9C83F1}" destId="{2AA4EC55-9660-46B6-9CEF-71C6FCED7018}" srcOrd="0" destOrd="0" parTransId="{F74B670C-8DF0-4B74-9B3E-8306D9D427F2}" sibTransId="{EDA80F3A-13AE-4520-A186-BF82B6F5BE8F}"/>
    <dgm:cxn modelId="{2F9F4549-E212-4A8B-BACB-69D4C8D188E6}" srcId="{60911870-48C4-48ED-8E4C-A069EB9C83F1}" destId="{30595F2B-980F-4FB5-A498-0A3E3E75570F}" srcOrd="1" destOrd="0" parTransId="{4E0B0A55-89A1-4D1D-8D96-6D33B1C024EF}" sibTransId="{931FE1DD-1AF6-4CDB-878A-27AEAD68C9C1}"/>
    <dgm:cxn modelId="{B401DA68-9C76-4D98-806F-747E65E9AD47}" type="presOf" srcId="{C93FEDD3-AA7E-4850-8E85-C42B86259B45}" destId="{97484B4E-38A5-457C-8FC8-067A5BB75F27}" srcOrd="0" destOrd="0" presId="urn:microsoft.com/office/officeart/2008/layout/VerticalCurvedList"/>
    <dgm:cxn modelId="{B1FD5332-956E-4F3E-8FE3-13345C50C2DD}" type="presOf" srcId="{30595F2B-980F-4FB5-A498-0A3E3E75570F}" destId="{6A10D524-F686-4DA8-B7DE-14F9F022F909}" srcOrd="0" destOrd="0" presId="urn:microsoft.com/office/officeart/2008/layout/VerticalCurvedList"/>
    <dgm:cxn modelId="{904A915C-921D-4408-94F1-4503F2758015}" type="presOf" srcId="{EDA80F3A-13AE-4520-A186-BF82B6F5BE8F}" destId="{30D8B749-E720-4166-80D7-159B3F0D0685}" srcOrd="0" destOrd="0" presId="urn:microsoft.com/office/officeart/2008/layout/VerticalCurvedList"/>
    <dgm:cxn modelId="{C378907A-FF6E-4EF8-AA15-B48D28B723A7}" type="presOf" srcId="{2AA4EC55-9660-46B6-9CEF-71C6FCED7018}" destId="{0D526179-D177-4F9E-9533-9F6DB8678094}" srcOrd="0" destOrd="0" presId="urn:microsoft.com/office/officeart/2008/layout/VerticalCurvedList"/>
    <dgm:cxn modelId="{D20D1BD7-6EE8-403B-8224-771387971AA5}" type="presParOf" srcId="{D7142ECF-8207-4FCB-A181-2E5015A6DC4D}" destId="{A113DCED-F2FC-4C49-979C-79C097C4BF3C}" srcOrd="0" destOrd="0" presId="urn:microsoft.com/office/officeart/2008/layout/VerticalCurvedList"/>
    <dgm:cxn modelId="{7F027D2A-F336-49A7-BA3B-550F50C7F1F0}" type="presParOf" srcId="{A113DCED-F2FC-4C49-979C-79C097C4BF3C}" destId="{50CBBEB5-002D-4A2C-968D-9ABC6D00A895}" srcOrd="0" destOrd="0" presId="urn:microsoft.com/office/officeart/2008/layout/VerticalCurvedList"/>
    <dgm:cxn modelId="{5F5C803D-85A5-456E-8428-642542F64170}" type="presParOf" srcId="{50CBBEB5-002D-4A2C-968D-9ABC6D00A895}" destId="{E966FF0B-8C00-4FCE-8752-B8474C0D0860}" srcOrd="0" destOrd="0" presId="urn:microsoft.com/office/officeart/2008/layout/VerticalCurvedList"/>
    <dgm:cxn modelId="{1AE1450B-B55F-4934-98E9-8E9DA9B12517}" type="presParOf" srcId="{50CBBEB5-002D-4A2C-968D-9ABC6D00A895}" destId="{30D8B749-E720-4166-80D7-159B3F0D0685}" srcOrd="1" destOrd="0" presId="urn:microsoft.com/office/officeart/2008/layout/VerticalCurvedList"/>
    <dgm:cxn modelId="{666C8553-EF27-4DDF-85ED-0404B491A423}" type="presParOf" srcId="{50CBBEB5-002D-4A2C-968D-9ABC6D00A895}" destId="{32342111-3171-4EFB-B766-47EF9F513E67}" srcOrd="2" destOrd="0" presId="urn:microsoft.com/office/officeart/2008/layout/VerticalCurvedList"/>
    <dgm:cxn modelId="{FFCB889E-153D-4BB6-ADE1-CF876E65AF0F}" type="presParOf" srcId="{50CBBEB5-002D-4A2C-968D-9ABC6D00A895}" destId="{8A250170-975A-4E18-8878-9724FC55D787}" srcOrd="3" destOrd="0" presId="urn:microsoft.com/office/officeart/2008/layout/VerticalCurvedList"/>
    <dgm:cxn modelId="{71E3CCD1-963F-4ECA-8D04-74EC08DA5696}" type="presParOf" srcId="{A113DCED-F2FC-4C49-979C-79C097C4BF3C}" destId="{0D526179-D177-4F9E-9533-9F6DB8678094}" srcOrd="1" destOrd="0" presId="urn:microsoft.com/office/officeart/2008/layout/VerticalCurvedList"/>
    <dgm:cxn modelId="{52DD6EC9-DAFD-4CA4-876F-A5A84DAE3EAE}" type="presParOf" srcId="{A113DCED-F2FC-4C49-979C-79C097C4BF3C}" destId="{2AD8480E-CF51-497A-B845-D2F159D895CA}" srcOrd="2" destOrd="0" presId="urn:microsoft.com/office/officeart/2008/layout/VerticalCurvedList"/>
    <dgm:cxn modelId="{903B0D2E-A9AB-43BF-8334-EB496DF4B0C5}" type="presParOf" srcId="{2AD8480E-CF51-497A-B845-D2F159D895CA}" destId="{EA10D9DD-E999-434E-A9C3-EB34FED5BA06}" srcOrd="0" destOrd="0" presId="urn:microsoft.com/office/officeart/2008/layout/VerticalCurvedList"/>
    <dgm:cxn modelId="{8A94560A-F559-4F57-8B0A-63A0A42B04FD}" type="presParOf" srcId="{A113DCED-F2FC-4C49-979C-79C097C4BF3C}" destId="{6A10D524-F686-4DA8-B7DE-14F9F022F909}" srcOrd="3" destOrd="0" presId="urn:microsoft.com/office/officeart/2008/layout/VerticalCurvedList"/>
    <dgm:cxn modelId="{CB8236C8-69FD-4841-AF70-4FB870291D51}" type="presParOf" srcId="{A113DCED-F2FC-4C49-979C-79C097C4BF3C}" destId="{B468AE50-EACC-4509-A073-C81540EDB9A5}" srcOrd="4" destOrd="0" presId="urn:microsoft.com/office/officeart/2008/layout/VerticalCurvedList"/>
    <dgm:cxn modelId="{43B58529-853C-4216-891E-0F1CBDA210FC}" type="presParOf" srcId="{B468AE50-EACC-4509-A073-C81540EDB9A5}" destId="{4A173CBC-5747-47CC-AD73-ADAD3938CA03}" srcOrd="0" destOrd="0" presId="urn:microsoft.com/office/officeart/2008/layout/VerticalCurvedList"/>
    <dgm:cxn modelId="{789DBAC2-96E2-46F2-A220-8936CB855F75}" type="presParOf" srcId="{A113DCED-F2FC-4C49-979C-79C097C4BF3C}" destId="{97484B4E-38A5-457C-8FC8-067A5BB75F27}" srcOrd="5" destOrd="0" presId="urn:microsoft.com/office/officeart/2008/layout/VerticalCurvedList"/>
    <dgm:cxn modelId="{DBAE8B89-7211-4F4D-9E13-F2D8E7BC3198}" type="presParOf" srcId="{A113DCED-F2FC-4C49-979C-79C097C4BF3C}" destId="{91022252-52D1-4980-A90F-5A9A8EC9BB3B}" srcOrd="6" destOrd="0" presId="urn:microsoft.com/office/officeart/2008/layout/VerticalCurvedList"/>
    <dgm:cxn modelId="{2177317B-8953-47DD-BE33-D73FFCB40C5C}" type="presParOf" srcId="{91022252-52D1-4980-A90F-5A9A8EC9BB3B}" destId="{F2DF4A1B-DAE4-4195-841A-2F82F49CFC11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99C886-6B26-4720-9916-63F9932F4F4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6C67C8-F89A-4D8E-B006-86F763EA3E8B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Гибкое варьирование двух компонентов – академического и жизненной компетенции в процессе обучения путем расширения/сокращения содержания отдельных тематических разделов, изменения количества учебных часов и использования соответствующих методик и технологий;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734711-0144-454A-A315-00A3A984B2B8}" type="parTrans" cxnId="{3758FC36-816E-4C74-ABB9-2E5F06752870}">
      <dgm:prSet/>
      <dgm:spPr/>
      <dgm:t>
        <a:bodyPr/>
        <a:lstStyle/>
        <a:p>
          <a:endParaRPr lang="ru-RU"/>
        </a:p>
      </dgm:t>
    </dgm:pt>
    <dgm:pt modelId="{23949017-B950-4D2C-BA75-BA0586C92FEC}" type="sibTrans" cxnId="{3758FC36-816E-4C74-ABB9-2E5F06752870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B550515F-C265-411A-A1D7-E03DD23C2CBF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ru-RU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Необходимость концентрического подхода к изучению учебного материала, при неоднократном повторении изученного материала;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4BF715-D7A9-4AA8-B8B3-C803EF0EECC1}" type="parTrans" cxnId="{F5E14329-1B57-4262-93F3-8559CA5D53C6}">
      <dgm:prSet/>
      <dgm:spPr/>
      <dgm:t>
        <a:bodyPr/>
        <a:lstStyle/>
        <a:p>
          <a:endParaRPr lang="ru-RU"/>
        </a:p>
      </dgm:t>
    </dgm:pt>
    <dgm:pt modelId="{4AF30CF3-4216-4F1B-83EB-F11BD5711FAB}" type="sibTrans" cxnId="{F5E14329-1B57-4262-93F3-8559CA5D53C6}">
      <dgm:prSet/>
      <dgm:spPr/>
      <dgm:t>
        <a:bodyPr/>
        <a:lstStyle/>
        <a:p>
          <a:endParaRPr lang="ru-RU"/>
        </a:p>
      </dgm:t>
    </dgm:pt>
    <dgm:pt modelId="{DA8BF7B5-9A68-450B-8DEA-8D217CC71AA6}">
      <dgm:prSet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Постоянный мониторинг результативности академического компонента образования и сформированности жизненной компетенции учащихся, уровня и динамики развития речевых процессов исходя из особенностей первичного речевого дефекта.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6D58C-7E54-4EFC-9CAD-327CCF0C7561}" type="parTrans" cxnId="{3660FCC8-4E21-4360-8309-E630142C2EBE}">
      <dgm:prSet/>
      <dgm:spPr/>
      <dgm:t>
        <a:bodyPr/>
        <a:lstStyle/>
        <a:p>
          <a:endParaRPr lang="ru-RU"/>
        </a:p>
      </dgm:t>
    </dgm:pt>
    <dgm:pt modelId="{416EFB61-4FCA-44FA-9D11-AD6582678DDC}" type="sibTrans" cxnId="{3660FCC8-4E21-4360-8309-E630142C2EBE}">
      <dgm:prSet/>
      <dgm:spPr/>
      <dgm:t>
        <a:bodyPr/>
        <a:lstStyle/>
        <a:p>
          <a:endParaRPr lang="ru-RU"/>
        </a:p>
      </dgm:t>
    </dgm:pt>
    <dgm:pt modelId="{3E472795-E5D5-4145-91C1-6283697FE530}" type="pres">
      <dgm:prSet presAssocID="{2299C886-6B26-4720-9916-63F9932F4F4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95951AC-B202-4B34-A8AD-EC8DFFF56958}" type="pres">
      <dgm:prSet presAssocID="{2299C886-6B26-4720-9916-63F9932F4F4A}" presName="Name1" presStyleCnt="0"/>
      <dgm:spPr/>
    </dgm:pt>
    <dgm:pt modelId="{A8CB10FF-A290-49CF-8660-760B6F32579E}" type="pres">
      <dgm:prSet presAssocID="{2299C886-6B26-4720-9916-63F9932F4F4A}" presName="cycle" presStyleCnt="0"/>
      <dgm:spPr/>
    </dgm:pt>
    <dgm:pt modelId="{0DCB1618-D71E-4450-8E45-84C935AF9E94}" type="pres">
      <dgm:prSet presAssocID="{2299C886-6B26-4720-9916-63F9932F4F4A}" presName="srcNode" presStyleLbl="node1" presStyleIdx="0" presStyleCnt="3"/>
      <dgm:spPr/>
    </dgm:pt>
    <dgm:pt modelId="{882FD7E5-B734-4525-9AF2-0301724F78E5}" type="pres">
      <dgm:prSet presAssocID="{2299C886-6B26-4720-9916-63F9932F4F4A}" presName="conn" presStyleLbl="parChTrans1D2" presStyleIdx="0" presStyleCnt="1"/>
      <dgm:spPr/>
      <dgm:t>
        <a:bodyPr/>
        <a:lstStyle/>
        <a:p>
          <a:endParaRPr lang="ru-RU"/>
        </a:p>
      </dgm:t>
    </dgm:pt>
    <dgm:pt modelId="{AED39561-E95D-4AE4-8240-5745B063508B}" type="pres">
      <dgm:prSet presAssocID="{2299C886-6B26-4720-9916-63F9932F4F4A}" presName="extraNode" presStyleLbl="node1" presStyleIdx="0" presStyleCnt="3"/>
      <dgm:spPr/>
    </dgm:pt>
    <dgm:pt modelId="{E6A1AA98-0230-4B37-AA35-B811B58E82B2}" type="pres">
      <dgm:prSet presAssocID="{2299C886-6B26-4720-9916-63F9932F4F4A}" presName="dstNode" presStyleLbl="node1" presStyleIdx="0" presStyleCnt="3"/>
      <dgm:spPr/>
    </dgm:pt>
    <dgm:pt modelId="{B56701EF-8CF7-456E-B4FE-32B7E3C7BE82}" type="pres">
      <dgm:prSet presAssocID="{786C67C8-F89A-4D8E-B006-86F763EA3E8B}" presName="text_1" presStyleLbl="node1" presStyleIdx="0" presStyleCnt="3" custScaleY="122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A13CA-978D-4D64-95DE-BDA83AD064BF}" type="pres">
      <dgm:prSet presAssocID="{786C67C8-F89A-4D8E-B006-86F763EA3E8B}" presName="accent_1" presStyleCnt="0"/>
      <dgm:spPr/>
    </dgm:pt>
    <dgm:pt modelId="{E3031E76-F50F-431A-A1DE-5C2796D271BD}" type="pres">
      <dgm:prSet presAssocID="{786C67C8-F89A-4D8E-B006-86F763EA3E8B}" presName="accentRepeatNode" presStyleLbl="solidFgAcc1" presStyleIdx="0" presStyleCnt="3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C7076CEC-C7EB-47EF-9DD8-B1459C1E9AFB}" type="pres">
      <dgm:prSet presAssocID="{B550515F-C265-411A-A1D7-E03DD23C2CB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95A4CA-5CF1-4AAF-9188-874766A16074}" type="pres">
      <dgm:prSet presAssocID="{B550515F-C265-411A-A1D7-E03DD23C2CBF}" presName="accent_2" presStyleCnt="0"/>
      <dgm:spPr/>
    </dgm:pt>
    <dgm:pt modelId="{4D619066-34D9-4CA1-90DC-050970659148}" type="pres">
      <dgm:prSet presAssocID="{B550515F-C265-411A-A1D7-E03DD23C2CBF}" presName="accentRepeatNode" presStyleLbl="solidFgAcc1" presStyleIdx="1" presStyleCnt="3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FBED8C39-9AA8-46CB-A479-28679739B425}" type="pres">
      <dgm:prSet presAssocID="{DA8BF7B5-9A68-450B-8DEA-8D217CC71AA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6AD83-4F4A-4703-98CC-CB80A5994946}" type="pres">
      <dgm:prSet presAssocID="{DA8BF7B5-9A68-450B-8DEA-8D217CC71AA6}" presName="accent_3" presStyleCnt="0"/>
      <dgm:spPr/>
    </dgm:pt>
    <dgm:pt modelId="{4903064C-F91E-4A3C-8795-9A14F1349577}" type="pres">
      <dgm:prSet presAssocID="{DA8BF7B5-9A68-450B-8DEA-8D217CC71AA6}" presName="accentRepeatNode" presStyleLbl="solidFgAcc1" presStyleIdx="2" presStyleCnt="3"/>
      <dgm:spPr/>
    </dgm:pt>
  </dgm:ptLst>
  <dgm:cxnLst>
    <dgm:cxn modelId="{5549EA1A-C30F-460D-B647-158DCD5EE65F}" type="presOf" srcId="{786C67C8-F89A-4D8E-B006-86F763EA3E8B}" destId="{B56701EF-8CF7-456E-B4FE-32B7E3C7BE82}" srcOrd="0" destOrd="0" presId="urn:microsoft.com/office/officeart/2008/layout/VerticalCurvedList"/>
    <dgm:cxn modelId="{C0AF5A38-9006-4F60-9EFC-7B1BB5FC4EEF}" type="presOf" srcId="{B550515F-C265-411A-A1D7-E03DD23C2CBF}" destId="{C7076CEC-C7EB-47EF-9DD8-B1459C1E9AFB}" srcOrd="0" destOrd="0" presId="urn:microsoft.com/office/officeart/2008/layout/VerticalCurvedList"/>
    <dgm:cxn modelId="{F5E14329-1B57-4262-93F3-8559CA5D53C6}" srcId="{2299C886-6B26-4720-9916-63F9932F4F4A}" destId="{B550515F-C265-411A-A1D7-E03DD23C2CBF}" srcOrd="1" destOrd="0" parTransId="{FC4BF715-D7A9-4AA8-B8B3-C803EF0EECC1}" sibTransId="{4AF30CF3-4216-4F1B-83EB-F11BD5711FAB}"/>
    <dgm:cxn modelId="{3758FC36-816E-4C74-ABB9-2E5F06752870}" srcId="{2299C886-6B26-4720-9916-63F9932F4F4A}" destId="{786C67C8-F89A-4D8E-B006-86F763EA3E8B}" srcOrd="0" destOrd="0" parTransId="{79734711-0144-454A-A315-00A3A984B2B8}" sibTransId="{23949017-B950-4D2C-BA75-BA0586C92FEC}"/>
    <dgm:cxn modelId="{B0BA1A67-E1BD-4482-A16C-F472B9DF0504}" type="presOf" srcId="{2299C886-6B26-4720-9916-63F9932F4F4A}" destId="{3E472795-E5D5-4145-91C1-6283697FE530}" srcOrd="0" destOrd="0" presId="urn:microsoft.com/office/officeart/2008/layout/VerticalCurvedList"/>
    <dgm:cxn modelId="{90ED7702-57A6-472D-BEA9-64D9A8AE5344}" type="presOf" srcId="{23949017-B950-4D2C-BA75-BA0586C92FEC}" destId="{882FD7E5-B734-4525-9AF2-0301724F78E5}" srcOrd="0" destOrd="0" presId="urn:microsoft.com/office/officeart/2008/layout/VerticalCurvedList"/>
    <dgm:cxn modelId="{0424CDCD-9BC2-434F-BCE1-D27E41ACAD2B}" type="presOf" srcId="{DA8BF7B5-9A68-450B-8DEA-8D217CC71AA6}" destId="{FBED8C39-9AA8-46CB-A479-28679739B425}" srcOrd="0" destOrd="0" presId="urn:microsoft.com/office/officeart/2008/layout/VerticalCurvedList"/>
    <dgm:cxn modelId="{3660FCC8-4E21-4360-8309-E630142C2EBE}" srcId="{2299C886-6B26-4720-9916-63F9932F4F4A}" destId="{DA8BF7B5-9A68-450B-8DEA-8D217CC71AA6}" srcOrd="2" destOrd="0" parTransId="{B0C6D58C-7E54-4EFC-9CAD-327CCF0C7561}" sibTransId="{416EFB61-4FCA-44FA-9D11-AD6582678DDC}"/>
    <dgm:cxn modelId="{E962BD14-5DEC-46D9-84EE-D649BE977BF5}" type="presParOf" srcId="{3E472795-E5D5-4145-91C1-6283697FE530}" destId="{595951AC-B202-4B34-A8AD-EC8DFFF56958}" srcOrd="0" destOrd="0" presId="urn:microsoft.com/office/officeart/2008/layout/VerticalCurvedList"/>
    <dgm:cxn modelId="{C3458410-F036-4D2D-8D77-AECE721EC168}" type="presParOf" srcId="{595951AC-B202-4B34-A8AD-EC8DFFF56958}" destId="{A8CB10FF-A290-49CF-8660-760B6F32579E}" srcOrd="0" destOrd="0" presId="urn:microsoft.com/office/officeart/2008/layout/VerticalCurvedList"/>
    <dgm:cxn modelId="{E1E01F5F-9FF3-4F98-B7DB-38BF5FB4ABB6}" type="presParOf" srcId="{A8CB10FF-A290-49CF-8660-760B6F32579E}" destId="{0DCB1618-D71E-4450-8E45-84C935AF9E94}" srcOrd="0" destOrd="0" presId="urn:microsoft.com/office/officeart/2008/layout/VerticalCurvedList"/>
    <dgm:cxn modelId="{6181E743-F156-4468-B4C3-4F682A3E67D4}" type="presParOf" srcId="{A8CB10FF-A290-49CF-8660-760B6F32579E}" destId="{882FD7E5-B734-4525-9AF2-0301724F78E5}" srcOrd="1" destOrd="0" presId="urn:microsoft.com/office/officeart/2008/layout/VerticalCurvedList"/>
    <dgm:cxn modelId="{CF3C86E2-D29F-43A4-A056-232A32C63781}" type="presParOf" srcId="{A8CB10FF-A290-49CF-8660-760B6F32579E}" destId="{AED39561-E95D-4AE4-8240-5745B063508B}" srcOrd="2" destOrd="0" presId="urn:microsoft.com/office/officeart/2008/layout/VerticalCurvedList"/>
    <dgm:cxn modelId="{503CD389-5A57-4914-B35B-ADA0403F6429}" type="presParOf" srcId="{A8CB10FF-A290-49CF-8660-760B6F32579E}" destId="{E6A1AA98-0230-4B37-AA35-B811B58E82B2}" srcOrd="3" destOrd="0" presId="urn:microsoft.com/office/officeart/2008/layout/VerticalCurvedList"/>
    <dgm:cxn modelId="{D0A7C8D2-9E23-48E2-B61C-573DE8C6DFF1}" type="presParOf" srcId="{595951AC-B202-4B34-A8AD-EC8DFFF56958}" destId="{B56701EF-8CF7-456E-B4FE-32B7E3C7BE82}" srcOrd="1" destOrd="0" presId="urn:microsoft.com/office/officeart/2008/layout/VerticalCurvedList"/>
    <dgm:cxn modelId="{19485FA8-2647-409F-80D6-62A6339A4B7F}" type="presParOf" srcId="{595951AC-B202-4B34-A8AD-EC8DFFF56958}" destId="{FF6A13CA-978D-4D64-95DE-BDA83AD064BF}" srcOrd="2" destOrd="0" presId="urn:microsoft.com/office/officeart/2008/layout/VerticalCurvedList"/>
    <dgm:cxn modelId="{9C8B8F3D-6BBD-4CA5-96D7-9C83A6F4B2B7}" type="presParOf" srcId="{FF6A13CA-978D-4D64-95DE-BDA83AD064BF}" destId="{E3031E76-F50F-431A-A1DE-5C2796D271BD}" srcOrd="0" destOrd="0" presId="urn:microsoft.com/office/officeart/2008/layout/VerticalCurvedList"/>
    <dgm:cxn modelId="{662E0262-925E-4488-9AA4-DADE7DCD162C}" type="presParOf" srcId="{595951AC-B202-4B34-A8AD-EC8DFFF56958}" destId="{C7076CEC-C7EB-47EF-9DD8-B1459C1E9AFB}" srcOrd="3" destOrd="0" presId="urn:microsoft.com/office/officeart/2008/layout/VerticalCurvedList"/>
    <dgm:cxn modelId="{733C0C83-623A-431C-8B65-57B92CDF2F97}" type="presParOf" srcId="{595951AC-B202-4B34-A8AD-EC8DFFF56958}" destId="{4695A4CA-5CF1-4AAF-9188-874766A16074}" srcOrd="4" destOrd="0" presId="urn:microsoft.com/office/officeart/2008/layout/VerticalCurvedList"/>
    <dgm:cxn modelId="{931814FF-1B38-4AEB-81B4-CC5B951A3512}" type="presParOf" srcId="{4695A4CA-5CF1-4AAF-9188-874766A16074}" destId="{4D619066-34D9-4CA1-90DC-050970659148}" srcOrd="0" destOrd="0" presId="urn:microsoft.com/office/officeart/2008/layout/VerticalCurvedList"/>
    <dgm:cxn modelId="{7588B61F-EB22-41C0-ABFB-322878A83C1B}" type="presParOf" srcId="{595951AC-B202-4B34-A8AD-EC8DFFF56958}" destId="{FBED8C39-9AA8-46CB-A479-28679739B425}" srcOrd="5" destOrd="0" presId="urn:microsoft.com/office/officeart/2008/layout/VerticalCurvedList"/>
    <dgm:cxn modelId="{933BB20A-9DF8-422F-BF03-83BEB58922AB}" type="presParOf" srcId="{595951AC-B202-4B34-A8AD-EC8DFFF56958}" destId="{D966AD83-4F4A-4703-98CC-CB80A5994946}" srcOrd="6" destOrd="0" presId="urn:microsoft.com/office/officeart/2008/layout/VerticalCurvedList"/>
    <dgm:cxn modelId="{51F4937A-3BC4-4458-B615-93130115077B}" type="presParOf" srcId="{D966AD83-4F4A-4703-98CC-CB80A5994946}" destId="{4903064C-F91E-4A3C-8795-9A14F1349577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15E09F-175F-418E-951D-ED6FDEF6D2A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0284BF-3E43-4902-9DE3-776B64849D02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indent="0" algn="just"/>
          <a:r>
            <a:rPr lang="ru-RU" sz="18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для обучающихся с тяжелыми нарушениями речи в общеобразовательных организациях, патроната специальных служб помощи и поддержки (ПМПК, ПМПк, консультативных центров, ПМС-центров, логопедических пунктов и т.д.) для оказания логопедической помощи детям с ТНР;</a:t>
          </a:r>
          <a:r>
            <a:rPr lang="ru-RU" sz="24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5D76E5-ED86-45D2-BF7A-CD4763A5A957}" type="parTrans" cxnId="{35ED1A09-1A59-47BA-BD64-94B1F0400007}">
      <dgm:prSet/>
      <dgm:spPr/>
      <dgm:t>
        <a:bodyPr/>
        <a:lstStyle/>
        <a:p>
          <a:endParaRPr lang="ru-RU"/>
        </a:p>
      </dgm:t>
    </dgm:pt>
    <dgm:pt modelId="{CEF0D833-7F41-47F5-8248-D9055D9CE4AD}" type="sibTrans" cxnId="{35ED1A09-1A59-47BA-BD64-94B1F0400007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06A7059-F4AA-409C-97DA-A3D6899C0E98}">
      <dgm:prSet custT="1"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sz="18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воспитательной работы с использованием ресурсов системы дополнительного образования при сетевом взаимодействии и (или) внеурочной деятельности по организации взаимодействия здоровых детей и детей с речевой патологией, направленной на гармонизацию детских взаимоотношений; создание атмосферы эмоционального комфорта и </a:t>
          </a:r>
          <a:r>
            <a:rPr lang="ru-RU" sz="1800" dirty="0" err="1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взаимопринятия</a:t>
          </a:r>
          <a:r>
            <a:rPr lang="ru-RU" sz="18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874967-42A5-41C9-9EEB-1002A35B55B5}" type="parTrans" cxnId="{2C0EC59B-F94E-46D9-BB6D-00EC2FAEEA01}">
      <dgm:prSet/>
      <dgm:spPr/>
      <dgm:t>
        <a:bodyPr/>
        <a:lstStyle/>
        <a:p>
          <a:endParaRPr lang="ru-RU"/>
        </a:p>
      </dgm:t>
    </dgm:pt>
    <dgm:pt modelId="{4EAEFD64-B540-42B7-87DF-A416AFDB60F3}" type="sibTrans" cxnId="{2C0EC59B-F94E-46D9-BB6D-00EC2FAEEA01}">
      <dgm:prSet/>
      <dgm:spPr/>
      <dgm:t>
        <a:bodyPr/>
        <a:lstStyle/>
        <a:p>
          <a:endParaRPr lang="ru-RU"/>
        </a:p>
      </dgm:t>
    </dgm:pt>
    <dgm:pt modelId="{1DCC40A5-5A62-42EE-9CB5-C728EFCCB11A}">
      <dgm:prSet custT="1"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pPr algn="just"/>
          <a:r>
            <a:rPr lang="ru-RU" sz="18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Психолого-педагогическое сопровождение семьи с целью ее активного вовлечения в коррекционно-развивающую работу с ребенком;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A2C61C-90A1-4F2C-8AFA-B7F7DDA86740}" type="parTrans" cxnId="{AE557389-2691-4D37-8AFC-F605E5AB6DB7}">
      <dgm:prSet/>
      <dgm:spPr/>
      <dgm:t>
        <a:bodyPr/>
        <a:lstStyle/>
        <a:p>
          <a:endParaRPr lang="ru-RU"/>
        </a:p>
      </dgm:t>
    </dgm:pt>
    <dgm:pt modelId="{85DBE062-FDB6-4C44-9EAC-86112728F7A2}" type="sibTrans" cxnId="{AE557389-2691-4D37-8AFC-F605E5AB6DB7}">
      <dgm:prSet/>
      <dgm:spPr/>
      <dgm:t>
        <a:bodyPr/>
        <a:lstStyle/>
        <a:p>
          <a:endParaRPr lang="ru-RU"/>
        </a:p>
      </dgm:t>
    </dgm:pt>
    <dgm:pt modelId="{A4594FAB-7D2E-482B-AE5C-7F321876DD8B}" type="pres">
      <dgm:prSet presAssocID="{B815E09F-175F-418E-951D-ED6FDEF6D2A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3727B49-987D-453F-9D90-23C7EDDD7C96}" type="pres">
      <dgm:prSet presAssocID="{B815E09F-175F-418E-951D-ED6FDEF6D2A1}" presName="Name1" presStyleCnt="0"/>
      <dgm:spPr/>
    </dgm:pt>
    <dgm:pt modelId="{4E380FE7-C6BA-4A42-A0D2-C356B058E33D}" type="pres">
      <dgm:prSet presAssocID="{B815E09F-175F-418E-951D-ED6FDEF6D2A1}" presName="cycle" presStyleCnt="0"/>
      <dgm:spPr/>
    </dgm:pt>
    <dgm:pt modelId="{7B71661C-833C-45DB-B070-22C2C3D991F1}" type="pres">
      <dgm:prSet presAssocID="{B815E09F-175F-418E-951D-ED6FDEF6D2A1}" presName="srcNode" presStyleLbl="node1" presStyleIdx="0" presStyleCnt="3"/>
      <dgm:spPr/>
    </dgm:pt>
    <dgm:pt modelId="{5CFC55D0-FAD1-4626-ABFA-E1F635337597}" type="pres">
      <dgm:prSet presAssocID="{B815E09F-175F-418E-951D-ED6FDEF6D2A1}" presName="conn" presStyleLbl="parChTrans1D2" presStyleIdx="0" presStyleCnt="1"/>
      <dgm:spPr/>
      <dgm:t>
        <a:bodyPr/>
        <a:lstStyle/>
        <a:p>
          <a:endParaRPr lang="ru-RU"/>
        </a:p>
      </dgm:t>
    </dgm:pt>
    <dgm:pt modelId="{23B6DFD0-3618-44D8-942C-1BC291D81E6A}" type="pres">
      <dgm:prSet presAssocID="{B815E09F-175F-418E-951D-ED6FDEF6D2A1}" presName="extraNode" presStyleLbl="node1" presStyleIdx="0" presStyleCnt="3"/>
      <dgm:spPr/>
    </dgm:pt>
    <dgm:pt modelId="{185ED2F0-AE2B-4352-A524-09510C127EA3}" type="pres">
      <dgm:prSet presAssocID="{B815E09F-175F-418E-951D-ED6FDEF6D2A1}" presName="dstNode" presStyleLbl="node1" presStyleIdx="0" presStyleCnt="3"/>
      <dgm:spPr/>
    </dgm:pt>
    <dgm:pt modelId="{BC32B623-7AAE-4926-96FB-8CEB7131639E}" type="pres">
      <dgm:prSet presAssocID="{E80284BF-3E43-4902-9DE3-776B64849D0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9F0E03-8DAE-40B6-855B-CF5FD8BDFDA2}" type="pres">
      <dgm:prSet presAssocID="{E80284BF-3E43-4902-9DE3-776B64849D02}" presName="accent_1" presStyleCnt="0"/>
      <dgm:spPr/>
    </dgm:pt>
    <dgm:pt modelId="{BB581E5D-37CC-42EC-8BB7-09393AFCD2E7}" type="pres">
      <dgm:prSet presAssocID="{E80284BF-3E43-4902-9DE3-776B64849D02}" presName="accentRepeatNode" presStyleLbl="solidFgAcc1" presStyleIdx="0" presStyleCnt="3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80F780C9-BA02-48E4-9F16-523725E44EE0}" type="pres">
      <dgm:prSet presAssocID="{006A7059-F4AA-409C-97DA-A3D6899C0E98}" presName="text_2" presStyleLbl="node1" presStyleIdx="1" presStyleCnt="3" custScaleX="102923" custScaleY="139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3539D1-6DC6-4887-B271-9F38BA7ED207}" type="pres">
      <dgm:prSet presAssocID="{006A7059-F4AA-409C-97DA-A3D6899C0E98}" presName="accent_2" presStyleCnt="0"/>
      <dgm:spPr/>
    </dgm:pt>
    <dgm:pt modelId="{5E83B2B9-7B49-408B-986D-6F6345A49AA6}" type="pres">
      <dgm:prSet presAssocID="{006A7059-F4AA-409C-97DA-A3D6899C0E98}" presName="accentRepeatNode" presStyleLbl="solidFgAcc1" presStyleIdx="1" presStyleCnt="3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  <dgm:pt modelId="{7F0F6A88-7601-44FC-B878-AC8762F96DD4}" type="pres">
      <dgm:prSet presAssocID="{1DCC40A5-5A62-42EE-9CB5-C728EFCCB11A}" presName="text_3" presStyleLbl="node1" presStyleIdx="2" presStyleCnt="3" custScaleX="101403" custScaleY="84617" custLinFactNeighborX="-237" custLinFactNeighborY="11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227D1-E6D9-4AAF-82CD-B7F4D629E3C4}" type="pres">
      <dgm:prSet presAssocID="{1DCC40A5-5A62-42EE-9CB5-C728EFCCB11A}" presName="accent_3" presStyleCnt="0"/>
      <dgm:spPr/>
    </dgm:pt>
    <dgm:pt modelId="{216F48E7-F693-4625-AC2E-F2B01E0E942C}" type="pres">
      <dgm:prSet presAssocID="{1DCC40A5-5A62-42EE-9CB5-C728EFCCB11A}" presName="accentRepeatNode" presStyleLbl="solidFgAcc1" presStyleIdx="2" presStyleCnt="3" custLinFactNeighborX="-34" custLinFactNeighborY="8047"/>
      <dgm:spPr>
        <a:ln>
          <a:solidFill>
            <a:schemeClr val="accent2"/>
          </a:solidFill>
        </a:ln>
      </dgm:spPr>
      <dgm:t>
        <a:bodyPr/>
        <a:lstStyle/>
        <a:p>
          <a:endParaRPr lang="ru-RU"/>
        </a:p>
      </dgm:t>
    </dgm:pt>
  </dgm:ptLst>
  <dgm:cxnLst>
    <dgm:cxn modelId="{82244AB5-809C-420F-883B-985A727D26E7}" type="presOf" srcId="{006A7059-F4AA-409C-97DA-A3D6899C0E98}" destId="{80F780C9-BA02-48E4-9F16-523725E44EE0}" srcOrd="0" destOrd="0" presId="urn:microsoft.com/office/officeart/2008/layout/VerticalCurvedList"/>
    <dgm:cxn modelId="{AE557389-2691-4D37-8AFC-F605E5AB6DB7}" srcId="{B815E09F-175F-418E-951D-ED6FDEF6D2A1}" destId="{1DCC40A5-5A62-42EE-9CB5-C728EFCCB11A}" srcOrd="2" destOrd="0" parTransId="{6BA2C61C-90A1-4F2C-8AFA-B7F7DDA86740}" sibTransId="{85DBE062-FDB6-4C44-9EAC-86112728F7A2}"/>
    <dgm:cxn modelId="{D7E966B0-6EE7-4B56-A090-8E88530FAAE9}" type="presOf" srcId="{E80284BF-3E43-4902-9DE3-776B64849D02}" destId="{BC32B623-7AAE-4926-96FB-8CEB7131639E}" srcOrd="0" destOrd="0" presId="urn:microsoft.com/office/officeart/2008/layout/VerticalCurvedList"/>
    <dgm:cxn modelId="{2C0EC59B-F94E-46D9-BB6D-00EC2FAEEA01}" srcId="{B815E09F-175F-418E-951D-ED6FDEF6D2A1}" destId="{006A7059-F4AA-409C-97DA-A3D6899C0E98}" srcOrd="1" destOrd="0" parTransId="{B7874967-42A5-41C9-9EEB-1002A35B55B5}" sibTransId="{4EAEFD64-B540-42B7-87DF-A416AFDB60F3}"/>
    <dgm:cxn modelId="{4B5B8E09-F132-4369-9817-E92DBEB25172}" type="presOf" srcId="{CEF0D833-7F41-47F5-8248-D9055D9CE4AD}" destId="{5CFC55D0-FAD1-4626-ABFA-E1F635337597}" srcOrd="0" destOrd="0" presId="urn:microsoft.com/office/officeart/2008/layout/VerticalCurvedList"/>
    <dgm:cxn modelId="{35ED1A09-1A59-47BA-BD64-94B1F0400007}" srcId="{B815E09F-175F-418E-951D-ED6FDEF6D2A1}" destId="{E80284BF-3E43-4902-9DE3-776B64849D02}" srcOrd="0" destOrd="0" parTransId="{865D76E5-ED86-45D2-BF7A-CD4763A5A957}" sibTransId="{CEF0D833-7F41-47F5-8248-D9055D9CE4AD}"/>
    <dgm:cxn modelId="{1F8E3850-AA25-46D4-A05B-DCA860FEA8B4}" type="presOf" srcId="{B815E09F-175F-418E-951D-ED6FDEF6D2A1}" destId="{A4594FAB-7D2E-482B-AE5C-7F321876DD8B}" srcOrd="0" destOrd="0" presId="urn:microsoft.com/office/officeart/2008/layout/VerticalCurvedList"/>
    <dgm:cxn modelId="{55A2AEE5-2A0E-495A-99A6-AA2EAFF773DA}" type="presOf" srcId="{1DCC40A5-5A62-42EE-9CB5-C728EFCCB11A}" destId="{7F0F6A88-7601-44FC-B878-AC8762F96DD4}" srcOrd="0" destOrd="0" presId="urn:microsoft.com/office/officeart/2008/layout/VerticalCurvedList"/>
    <dgm:cxn modelId="{F0782FBF-8AE4-4DD6-927D-49C330C08387}" type="presParOf" srcId="{A4594FAB-7D2E-482B-AE5C-7F321876DD8B}" destId="{B3727B49-987D-453F-9D90-23C7EDDD7C96}" srcOrd="0" destOrd="0" presId="urn:microsoft.com/office/officeart/2008/layout/VerticalCurvedList"/>
    <dgm:cxn modelId="{AC57CEC5-B435-4AAB-8BE9-8E6F8C1FCC1A}" type="presParOf" srcId="{B3727B49-987D-453F-9D90-23C7EDDD7C96}" destId="{4E380FE7-C6BA-4A42-A0D2-C356B058E33D}" srcOrd="0" destOrd="0" presId="urn:microsoft.com/office/officeart/2008/layout/VerticalCurvedList"/>
    <dgm:cxn modelId="{6284E540-D1DF-45B4-8AD4-2FC68B33D5D9}" type="presParOf" srcId="{4E380FE7-C6BA-4A42-A0D2-C356B058E33D}" destId="{7B71661C-833C-45DB-B070-22C2C3D991F1}" srcOrd="0" destOrd="0" presId="urn:microsoft.com/office/officeart/2008/layout/VerticalCurvedList"/>
    <dgm:cxn modelId="{06D6BA0B-8D46-47DF-A353-7F4C37A6518F}" type="presParOf" srcId="{4E380FE7-C6BA-4A42-A0D2-C356B058E33D}" destId="{5CFC55D0-FAD1-4626-ABFA-E1F635337597}" srcOrd="1" destOrd="0" presId="urn:microsoft.com/office/officeart/2008/layout/VerticalCurvedList"/>
    <dgm:cxn modelId="{5F5A10C0-711B-4536-B5D5-7F218856BD53}" type="presParOf" srcId="{4E380FE7-C6BA-4A42-A0D2-C356B058E33D}" destId="{23B6DFD0-3618-44D8-942C-1BC291D81E6A}" srcOrd="2" destOrd="0" presId="urn:microsoft.com/office/officeart/2008/layout/VerticalCurvedList"/>
    <dgm:cxn modelId="{0ECD599E-5459-4F2D-8B60-7C9B932AE715}" type="presParOf" srcId="{4E380FE7-C6BA-4A42-A0D2-C356B058E33D}" destId="{185ED2F0-AE2B-4352-A524-09510C127EA3}" srcOrd="3" destOrd="0" presId="urn:microsoft.com/office/officeart/2008/layout/VerticalCurvedList"/>
    <dgm:cxn modelId="{8DB0AC14-BBFB-47F7-A602-16121A596025}" type="presParOf" srcId="{B3727B49-987D-453F-9D90-23C7EDDD7C96}" destId="{BC32B623-7AAE-4926-96FB-8CEB7131639E}" srcOrd="1" destOrd="0" presId="urn:microsoft.com/office/officeart/2008/layout/VerticalCurvedList"/>
    <dgm:cxn modelId="{A7C5FC60-4D84-4369-916C-DF3529F8AE3D}" type="presParOf" srcId="{B3727B49-987D-453F-9D90-23C7EDDD7C96}" destId="{CC9F0E03-8DAE-40B6-855B-CF5FD8BDFDA2}" srcOrd="2" destOrd="0" presId="urn:microsoft.com/office/officeart/2008/layout/VerticalCurvedList"/>
    <dgm:cxn modelId="{5B245966-43A6-4866-ACD9-20DA50352EC0}" type="presParOf" srcId="{CC9F0E03-8DAE-40B6-855B-CF5FD8BDFDA2}" destId="{BB581E5D-37CC-42EC-8BB7-09393AFCD2E7}" srcOrd="0" destOrd="0" presId="urn:microsoft.com/office/officeart/2008/layout/VerticalCurvedList"/>
    <dgm:cxn modelId="{3E9102FF-8A45-453C-9660-15B4CC1E136D}" type="presParOf" srcId="{B3727B49-987D-453F-9D90-23C7EDDD7C96}" destId="{80F780C9-BA02-48E4-9F16-523725E44EE0}" srcOrd="3" destOrd="0" presId="urn:microsoft.com/office/officeart/2008/layout/VerticalCurvedList"/>
    <dgm:cxn modelId="{8B761ED9-062D-43E2-9226-D7EFED324843}" type="presParOf" srcId="{B3727B49-987D-453F-9D90-23C7EDDD7C96}" destId="{523539D1-6DC6-4887-B271-9F38BA7ED207}" srcOrd="4" destOrd="0" presId="urn:microsoft.com/office/officeart/2008/layout/VerticalCurvedList"/>
    <dgm:cxn modelId="{89543451-47BC-4EE9-9068-CA7508ADE777}" type="presParOf" srcId="{523539D1-6DC6-4887-B271-9F38BA7ED207}" destId="{5E83B2B9-7B49-408B-986D-6F6345A49AA6}" srcOrd="0" destOrd="0" presId="urn:microsoft.com/office/officeart/2008/layout/VerticalCurvedList"/>
    <dgm:cxn modelId="{7BCA4B51-5B1C-439D-ADB8-11074EB5F74B}" type="presParOf" srcId="{B3727B49-987D-453F-9D90-23C7EDDD7C96}" destId="{7F0F6A88-7601-44FC-B878-AC8762F96DD4}" srcOrd="5" destOrd="0" presId="urn:microsoft.com/office/officeart/2008/layout/VerticalCurvedList"/>
    <dgm:cxn modelId="{78192803-B5F0-403D-95BD-7883F1DC95C1}" type="presParOf" srcId="{B3727B49-987D-453F-9D90-23C7EDDD7C96}" destId="{52B227D1-E6D9-4AAF-82CD-B7F4D629E3C4}" srcOrd="6" destOrd="0" presId="urn:microsoft.com/office/officeart/2008/layout/VerticalCurvedList"/>
    <dgm:cxn modelId="{D3DD5FFC-4105-487F-88AA-E0966D7EBA64}" type="presParOf" srcId="{52B227D1-E6D9-4AAF-82CD-B7F4D629E3C4}" destId="{216F48E7-F693-4625-AC2E-F2B01E0E942C}" srcOrd="0" destOrd="0" presId="urn:microsoft.com/office/officeart/2008/layout/VerticalCurvedList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921FB-5D01-47DF-BDB0-DBB956EAD954}">
      <dsp:nvSpPr>
        <dsp:cNvPr id="0" name=""/>
        <dsp:cNvSpPr/>
      </dsp:nvSpPr>
      <dsp:spPr>
        <a:xfrm>
          <a:off x="3265768" y="3606"/>
          <a:ext cx="2112461" cy="137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Организационное обеспечение</a:t>
          </a:r>
          <a:endParaRPr lang="ru-RU" sz="1700" kern="1200" dirty="0"/>
        </a:p>
      </dsp:txBody>
      <dsp:txXfrm>
        <a:off x="3332797" y="70635"/>
        <a:ext cx="1978403" cy="1239041"/>
      </dsp:txXfrm>
    </dsp:sp>
    <dsp:sp modelId="{96ED33B2-A780-4F75-A72F-7B8198F2E7D8}">
      <dsp:nvSpPr>
        <dsp:cNvPr id="0" name=""/>
        <dsp:cNvSpPr/>
      </dsp:nvSpPr>
      <dsp:spPr>
        <a:xfrm>
          <a:off x="1580918" y="690156"/>
          <a:ext cx="5482161" cy="5482161"/>
        </a:xfrm>
        <a:custGeom>
          <a:avLst/>
          <a:gdLst/>
          <a:ahLst/>
          <a:cxnLst/>
          <a:rect l="0" t="0" r="0" b="0"/>
          <a:pathLst>
            <a:path>
              <a:moveTo>
                <a:pt x="4079766" y="349126"/>
              </a:moveTo>
              <a:arcTo wR="2741080" hR="2741080" stAng="17954044" swAng="1210572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z="-40000"/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9E76BE95-443D-48F5-8CBA-438F6456D29A}">
      <dsp:nvSpPr>
        <dsp:cNvPr id="0" name=""/>
        <dsp:cNvSpPr/>
      </dsp:nvSpPr>
      <dsp:spPr>
        <a:xfrm>
          <a:off x="5872690" y="1897646"/>
          <a:ext cx="2112461" cy="137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Материально-техническое обеспечение</a:t>
          </a:r>
          <a:endParaRPr lang="ru-RU" sz="1700" kern="1200" dirty="0"/>
        </a:p>
      </dsp:txBody>
      <dsp:txXfrm>
        <a:off x="5939719" y="1964675"/>
        <a:ext cx="1978403" cy="1239041"/>
      </dsp:txXfrm>
    </dsp:sp>
    <dsp:sp modelId="{55829474-18AB-4A5C-A9E4-4D14F751E9FE}">
      <dsp:nvSpPr>
        <dsp:cNvPr id="0" name=""/>
        <dsp:cNvSpPr/>
      </dsp:nvSpPr>
      <dsp:spPr>
        <a:xfrm>
          <a:off x="1580918" y="690156"/>
          <a:ext cx="5482161" cy="5482161"/>
        </a:xfrm>
        <a:custGeom>
          <a:avLst/>
          <a:gdLst/>
          <a:ahLst/>
          <a:cxnLst/>
          <a:rect l="0" t="0" r="0" b="0"/>
          <a:pathLst>
            <a:path>
              <a:moveTo>
                <a:pt x="5475568" y="2931080"/>
              </a:moveTo>
              <a:arcTo wR="2741080" hR="2741080" stAng="21838481" swAng="1358978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z="-40000"/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12F63DF5-82C6-4A8A-A757-F9920A1C49C1}">
      <dsp:nvSpPr>
        <dsp:cNvPr id="0" name=""/>
        <dsp:cNvSpPr/>
      </dsp:nvSpPr>
      <dsp:spPr>
        <a:xfrm>
          <a:off x="4876935" y="4962268"/>
          <a:ext cx="2112461" cy="137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Организационно-педагогическое обеспечение</a:t>
          </a:r>
          <a:endParaRPr lang="ru-RU" sz="1700" kern="1200" dirty="0"/>
        </a:p>
      </dsp:txBody>
      <dsp:txXfrm>
        <a:off x="4943964" y="5029297"/>
        <a:ext cx="1978403" cy="1239041"/>
      </dsp:txXfrm>
    </dsp:sp>
    <dsp:sp modelId="{90452480-B0CC-42A0-89BB-C79AE4130804}">
      <dsp:nvSpPr>
        <dsp:cNvPr id="0" name=""/>
        <dsp:cNvSpPr/>
      </dsp:nvSpPr>
      <dsp:spPr>
        <a:xfrm>
          <a:off x="1580918" y="690156"/>
          <a:ext cx="5482161" cy="5482161"/>
        </a:xfrm>
        <a:custGeom>
          <a:avLst/>
          <a:gdLst/>
          <a:ahLst/>
          <a:cxnLst/>
          <a:rect l="0" t="0" r="0" b="0"/>
          <a:pathLst>
            <a:path>
              <a:moveTo>
                <a:pt x="3077057" y="5461492"/>
              </a:moveTo>
              <a:arcTo wR="2741080" hR="2741080" stAng="4977569" swAng="844861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z="-40000"/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C517BB11-E67C-4328-BFD4-3E3CD2E5321B}">
      <dsp:nvSpPr>
        <dsp:cNvPr id="0" name=""/>
        <dsp:cNvSpPr/>
      </dsp:nvSpPr>
      <dsp:spPr>
        <a:xfrm>
          <a:off x="1654601" y="4962268"/>
          <a:ext cx="2112461" cy="137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Психолого-педагогическое сопровождение</a:t>
          </a:r>
          <a:endParaRPr lang="ru-RU" sz="1700" kern="1200" dirty="0"/>
        </a:p>
      </dsp:txBody>
      <dsp:txXfrm>
        <a:off x="1721630" y="5029297"/>
        <a:ext cx="1978403" cy="1239041"/>
      </dsp:txXfrm>
    </dsp:sp>
    <dsp:sp modelId="{10851B82-5681-4929-A4AD-60D6FC02C2A1}">
      <dsp:nvSpPr>
        <dsp:cNvPr id="0" name=""/>
        <dsp:cNvSpPr/>
      </dsp:nvSpPr>
      <dsp:spPr>
        <a:xfrm>
          <a:off x="1586687" y="698759"/>
          <a:ext cx="5482161" cy="5482161"/>
        </a:xfrm>
        <a:custGeom>
          <a:avLst/>
          <a:gdLst/>
          <a:ahLst/>
          <a:cxnLst/>
          <a:rect l="0" t="0" r="0" b="0"/>
          <a:pathLst>
            <a:path>
              <a:moveTo>
                <a:pt x="262830" y="3912318"/>
              </a:moveTo>
              <a:arcTo wR="2741080" hR="2741080" stAng="9282257" swAng="1580912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z="-40000"/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F19941C8-59F4-4FED-9AD4-710DF1368C00}">
      <dsp:nvSpPr>
        <dsp:cNvPr id="0" name=""/>
        <dsp:cNvSpPr/>
      </dsp:nvSpPr>
      <dsp:spPr>
        <a:xfrm>
          <a:off x="776318" y="1614513"/>
          <a:ext cx="2112461" cy="1373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Кадровое обеспечение</a:t>
          </a:r>
          <a:endParaRPr lang="ru-RU" sz="1700" kern="1200" dirty="0"/>
        </a:p>
      </dsp:txBody>
      <dsp:txXfrm>
        <a:off x="843347" y="1681542"/>
        <a:ext cx="1978403" cy="1239041"/>
      </dsp:txXfrm>
    </dsp:sp>
    <dsp:sp modelId="{0648F0A3-3B2F-468F-BB2F-02AE131CDA15}">
      <dsp:nvSpPr>
        <dsp:cNvPr id="0" name=""/>
        <dsp:cNvSpPr/>
      </dsp:nvSpPr>
      <dsp:spPr>
        <a:xfrm>
          <a:off x="1596019" y="683797"/>
          <a:ext cx="5482161" cy="5482161"/>
        </a:xfrm>
        <a:custGeom>
          <a:avLst/>
          <a:gdLst/>
          <a:ahLst/>
          <a:cxnLst/>
          <a:rect l="0" t="0" r="0" b="0"/>
          <a:pathLst>
            <a:path>
              <a:moveTo>
                <a:pt x="851595" y="755288"/>
              </a:moveTo>
              <a:arcTo wR="2741080" hR="2741080" stAng="13585416" swAng="928833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p3d z="-40000"/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D04BA-FAD2-4FFC-BC37-EABA31EA663E}">
      <dsp:nvSpPr>
        <dsp:cNvPr id="0" name=""/>
        <dsp:cNvSpPr/>
      </dsp:nvSpPr>
      <dsp:spPr>
        <a:xfrm>
          <a:off x="-7247100" y="-1152112"/>
          <a:ext cx="8624108" cy="8712937"/>
        </a:xfrm>
        <a:prstGeom prst="blockArc">
          <a:avLst>
            <a:gd name="adj1" fmla="val 18900000"/>
            <a:gd name="adj2" fmla="val 2700000"/>
            <a:gd name="adj3" fmla="val 250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452A532F-EF7A-4ADA-9EFE-1C7CE3165E32}">
      <dsp:nvSpPr>
        <dsp:cNvPr id="0" name=""/>
        <dsp:cNvSpPr/>
      </dsp:nvSpPr>
      <dsp:spPr>
        <a:xfrm>
          <a:off x="792077" y="288030"/>
          <a:ext cx="7972351" cy="134105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8257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Раннее выявление детей с речевой патологией (совместно со специалистами медицинского профиля и психологами) и организация логопедической помощи на этапе обнаружения признаков отклоняющегося психо-речевого развития;</a:t>
          </a:r>
          <a:endParaRPr lang="ru-RU" sz="2000" kern="1200" dirty="0" smtClean="0"/>
        </a:p>
      </dsp:txBody>
      <dsp:txXfrm>
        <a:off x="792077" y="288030"/>
        <a:ext cx="7972351" cy="1341053"/>
      </dsp:txXfrm>
    </dsp:sp>
    <dsp:sp modelId="{27212D1D-59F6-4B7F-A231-EDA90477893A}">
      <dsp:nvSpPr>
        <dsp:cNvPr id="0" name=""/>
        <dsp:cNvSpPr/>
      </dsp:nvSpPr>
      <dsp:spPr>
        <a:xfrm>
          <a:off x="104208" y="369462"/>
          <a:ext cx="1232395" cy="1232395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1C75F3D2-F775-4717-AC75-0BE6F6E8EAD6}">
      <dsp:nvSpPr>
        <dsp:cNvPr id="0" name=""/>
        <dsp:cNvSpPr/>
      </dsp:nvSpPr>
      <dsp:spPr>
        <a:xfrm>
          <a:off x="1285654" y="1872210"/>
          <a:ext cx="7407102" cy="118516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8257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Обязательная систематическая коррекционно-логопедическая помощь в соответствии с выявленными нарушениями в раннем или дошкольном возрасте; </a:t>
          </a:r>
        </a:p>
      </dsp:txBody>
      <dsp:txXfrm>
        <a:off x="1285654" y="1872210"/>
        <a:ext cx="7407102" cy="1185160"/>
      </dsp:txXfrm>
    </dsp:sp>
    <dsp:sp modelId="{C40A4BE6-AA5A-4D9E-B21A-B8352232F0C9}">
      <dsp:nvSpPr>
        <dsp:cNvPr id="0" name=""/>
        <dsp:cNvSpPr/>
      </dsp:nvSpPr>
      <dsp:spPr>
        <a:xfrm>
          <a:off x="669456" y="1848592"/>
          <a:ext cx="1232395" cy="1232395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632584C9-B0B8-44A7-AE9A-D9B5C11D1850}">
      <dsp:nvSpPr>
        <dsp:cNvPr id="0" name=""/>
        <dsp:cNvSpPr/>
      </dsp:nvSpPr>
      <dsp:spPr>
        <a:xfrm>
          <a:off x="1285654" y="3207323"/>
          <a:ext cx="7407102" cy="147319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8257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Взаимосвязь и преемственность содержания и методов логопедической работы в условиях дошкольного и школьного образования и воспитания, ориентированных на нормализацию (полное преодоление) или сглаживание отклонений речевого и личностного развития; </a:t>
          </a:r>
          <a:endParaRPr lang="ru-RU" sz="2000" kern="1200" dirty="0" smtClean="0"/>
        </a:p>
      </dsp:txBody>
      <dsp:txXfrm>
        <a:off x="1285654" y="3207323"/>
        <a:ext cx="7407102" cy="1473195"/>
      </dsp:txXfrm>
    </dsp:sp>
    <dsp:sp modelId="{9BFA524D-AA6A-409F-91C4-82631C89786D}">
      <dsp:nvSpPr>
        <dsp:cNvPr id="0" name=""/>
        <dsp:cNvSpPr/>
      </dsp:nvSpPr>
      <dsp:spPr>
        <a:xfrm>
          <a:off x="669456" y="3327723"/>
          <a:ext cx="1232395" cy="1232395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7B600FFE-6911-4478-93D8-F2B8462C60E7}">
      <dsp:nvSpPr>
        <dsp:cNvPr id="0" name=""/>
        <dsp:cNvSpPr/>
      </dsp:nvSpPr>
      <dsp:spPr>
        <a:xfrm>
          <a:off x="720405" y="4797429"/>
          <a:ext cx="7972351" cy="125124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8257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Получение обязательной систематической логопедической помощи в условиях учреждения массового или специального типа; </a:t>
          </a:r>
          <a:endParaRPr lang="ru-RU" sz="2000" kern="1200" dirty="0"/>
        </a:p>
      </dsp:txBody>
      <dsp:txXfrm>
        <a:off x="720405" y="4797429"/>
        <a:ext cx="7972351" cy="1251246"/>
      </dsp:txXfrm>
    </dsp:sp>
    <dsp:sp modelId="{78003CFD-A70A-4A5E-B1F2-CF25FB080F9C}">
      <dsp:nvSpPr>
        <dsp:cNvPr id="0" name=""/>
        <dsp:cNvSpPr/>
      </dsp:nvSpPr>
      <dsp:spPr>
        <a:xfrm>
          <a:off x="104208" y="4806854"/>
          <a:ext cx="1232395" cy="1232395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>
          <a:bevelT/>
        </a:sp3d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0E90A-97C6-47AB-AA68-BCB08D43A0BF}">
      <dsp:nvSpPr>
        <dsp:cNvPr id="0" name=""/>
        <dsp:cNvSpPr/>
      </dsp:nvSpPr>
      <dsp:spPr>
        <a:xfrm>
          <a:off x="-6724545" y="-1080145"/>
          <a:ext cx="7603008" cy="8430551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78C0839A-7370-49F1-AB3A-E2C96C82C455}">
      <dsp:nvSpPr>
        <dsp:cNvPr id="0" name=""/>
        <dsp:cNvSpPr/>
      </dsp:nvSpPr>
      <dsp:spPr>
        <a:xfrm>
          <a:off x="806464" y="288038"/>
          <a:ext cx="7756975" cy="147405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9452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и координация педагогических, психологических и медицинских средств воздействия при тесном сотрудничестве учителя-логопеда, учителя-дефектолога, педагога-психолога, учителей и врачей разных специальностей;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464" y="288038"/>
        <a:ext cx="7756975" cy="1474057"/>
      </dsp:txXfrm>
    </dsp:sp>
    <dsp:sp modelId="{B5D8763D-80F6-49DB-8A4D-3D86017D7F23}">
      <dsp:nvSpPr>
        <dsp:cNvPr id="0" name=""/>
        <dsp:cNvSpPr/>
      </dsp:nvSpPr>
      <dsp:spPr>
        <a:xfrm>
          <a:off x="0" y="216022"/>
          <a:ext cx="1566173" cy="1566173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771F5E64-9718-4BA9-8360-C9821E831FC3}">
      <dsp:nvSpPr>
        <dsp:cNvPr id="0" name=""/>
        <dsp:cNvSpPr/>
      </dsp:nvSpPr>
      <dsp:spPr>
        <a:xfrm>
          <a:off x="1051212" y="2304255"/>
          <a:ext cx="7532114" cy="169515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9452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Доступность необходимых медицинских услуг, способствующих преодолению и сглаживанию первичного дефекта, нормализации общей, мелкой и артикуляционной моторики, состояния высшей нервной деятельности, соматического здоровья;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1212" y="2304255"/>
        <a:ext cx="7532114" cy="1695151"/>
      </dsp:txXfrm>
    </dsp:sp>
    <dsp:sp modelId="{F354AB6D-4254-4564-84AE-9EC02C1A7EF0}">
      <dsp:nvSpPr>
        <dsp:cNvPr id="0" name=""/>
        <dsp:cNvSpPr/>
      </dsp:nvSpPr>
      <dsp:spPr>
        <a:xfrm>
          <a:off x="14367" y="2304249"/>
          <a:ext cx="1566173" cy="1566173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CC8E4597-7799-4C32-886A-C6BE074382B4}">
      <dsp:nvSpPr>
        <dsp:cNvPr id="0" name=""/>
        <dsp:cNvSpPr/>
      </dsp:nvSpPr>
      <dsp:spPr>
        <a:xfrm>
          <a:off x="826399" y="4274734"/>
          <a:ext cx="7756975" cy="191625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9452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модификации и адаптации учебной программы при изучении филологического и лингвистического курса, использование их коррекционно-развивающих возможностей в минимизации речевых нарушений и активизации коммуникативных навыков обучающихся;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6399" y="4274734"/>
        <a:ext cx="7756975" cy="1916257"/>
      </dsp:txXfrm>
    </dsp:sp>
    <dsp:sp modelId="{7F0B8892-F390-48A3-ABFB-45A71C924433}">
      <dsp:nvSpPr>
        <dsp:cNvPr id="0" name=""/>
        <dsp:cNvSpPr/>
      </dsp:nvSpPr>
      <dsp:spPr>
        <a:xfrm>
          <a:off x="0" y="4464488"/>
          <a:ext cx="1566173" cy="1566173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286BC-75B4-449A-B680-393976B03888}">
      <dsp:nvSpPr>
        <dsp:cNvPr id="0" name=""/>
        <dsp:cNvSpPr/>
      </dsp:nvSpPr>
      <dsp:spPr>
        <a:xfrm>
          <a:off x="-7405971" y="-1154395"/>
          <a:ext cx="8817666" cy="8817666"/>
        </a:xfrm>
        <a:prstGeom prst="blockArc">
          <a:avLst>
            <a:gd name="adj1" fmla="val 18900000"/>
            <a:gd name="adj2" fmla="val 2700000"/>
            <a:gd name="adj3" fmla="val 245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EA0E2E77-0C18-412E-896D-6C50D7D385D2}">
      <dsp:nvSpPr>
        <dsp:cNvPr id="0" name=""/>
        <dsp:cNvSpPr/>
      </dsp:nvSpPr>
      <dsp:spPr>
        <a:xfrm>
          <a:off x="936143" y="626151"/>
          <a:ext cx="7785029" cy="97931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4024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Вариативность: взаимозаменяемость/сокращение/увеличение академического и социально значимых компонентов обучения, отдельных тематических разделов, учебных часов;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143" y="626151"/>
        <a:ext cx="7785029" cy="979318"/>
      </dsp:txXfrm>
    </dsp:sp>
    <dsp:sp modelId="{F6FD857C-EEE3-4D3E-8D90-0E9815C09D37}">
      <dsp:nvSpPr>
        <dsp:cNvPr id="0" name=""/>
        <dsp:cNvSpPr/>
      </dsp:nvSpPr>
      <dsp:spPr>
        <a:xfrm>
          <a:off x="72014" y="338113"/>
          <a:ext cx="1638182" cy="163818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239F536B-E538-4ECC-A298-C9C8B38B094E}">
      <dsp:nvSpPr>
        <dsp:cNvPr id="0" name=""/>
        <dsp:cNvSpPr/>
      </dsp:nvSpPr>
      <dsp:spPr>
        <a:xfrm>
          <a:off x="1368141" y="2498351"/>
          <a:ext cx="7308646" cy="122414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4024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Выбор индивидуального темпа обучения, с возможным изменением сроков продвижения в образовательном пространстве (особенно в случаях тяжелой речевой патологии); </a:t>
          </a:r>
          <a:endParaRPr lang="ru-RU" sz="1800" kern="1200" dirty="0"/>
        </a:p>
      </dsp:txBody>
      <dsp:txXfrm>
        <a:off x="1368141" y="2498351"/>
        <a:ext cx="7308646" cy="1224141"/>
      </dsp:txXfrm>
    </dsp:sp>
    <dsp:sp modelId="{2A6054F9-916F-471F-9E73-C124B9BB5537}">
      <dsp:nvSpPr>
        <dsp:cNvPr id="0" name=""/>
        <dsp:cNvSpPr/>
      </dsp:nvSpPr>
      <dsp:spPr>
        <a:xfrm>
          <a:off x="504052" y="2282324"/>
          <a:ext cx="1638182" cy="163818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0C22806F-36C7-4BE8-B99A-6088D00234D0}">
      <dsp:nvSpPr>
        <dsp:cNvPr id="0" name=""/>
        <dsp:cNvSpPr/>
      </dsp:nvSpPr>
      <dsp:spPr>
        <a:xfrm>
          <a:off x="909518" y="4010524"/>
          <a:ext cx="7785029" cy="241946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4024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индивидуально ориентированных специфических приемов и методов логопедической коррекции при различных по формах речевой патологии: для детей с артикуляционными расстройствами необходимы специфические приемы нормализации речевой моторики, дифференцированный логопедический массаж, артикуляционная гимнастика; для детей с фонологическим дефицитом – система развития фонематического восприятия, для детей с заиканием – методы нормализации темпо-ритмической организации речи, для детей с общим недоразвитием речи – формирование всех компонентов речевой деятельности в течение длительного периода; 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9518" y="4010524"/>
        <a:ext cx="7785029" cy="2419463"/>
      </dsp:txXfrm>
    </dsp:sp>
    <dsp:sp modelId="{54DFFEE4-E93D-41A1-AC62-3DC38D8656E6}">
      <dsp:nvSpPr>
        <dsp:cNvPr id="0" name=""/>
        <dsp:cNvSpPr/>
      </dsp:nvSpPr>
      <dsp:spPr>
        <a:xfrm>
          <a:off x="90427" y="4401165"/>
          <a:ext cx="1638182" cy="1638182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7D6F8-88D1-4ACD-8B76-5DE06632DD6A}">
      <dsp:nvSpPr>
        <dsp:cNvPr id="0" name=""/>
        <dsp:cNvSpPr/>
      </dsp:nvSpPr>
      <dsp:spPr>
        <a:xfrm>
          <a:off x="-7165631" y="-1095313"/>
          <a:ext cx="8527330" cy="8527330"/>
        </a:xfrm>
        <a:prstGeom prst="blockArc">
          <a:avLst>
            <a:gd name="adj1" fmla="val 18900000"/>
            <a:gd name="adj2" fmla="val 2700000"/>
            <a:gd name="adj3" fmla="val 253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EDBD63C6-BBF8-4CBF-BC35-8FCCE05D7B8A}">
      <dsp:nvSpPr>
        <dsp:cNvPr id="0" name=""/>
        <dsp:cNvSpPr/>
      </dsp:nvSpPr>
      <dsp:spPr>
        <a:xfrm>
          <a:off x="712412" y="292982"/>
          <a:ext cx="7909473" cy="136320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7377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Особая организация диагностических, проверочных и контрольно-оценочных средств: сокращение объема контрольных заданий, адресные пошаговые задания, с более дробными инструкциями (при необходимости с неоднократным повтором); увеличение времени на выполнение, самоанализ работы и исправление ошибок; </a:t>
          </a:r>
          <a:endParaRPr lang="ru-RU" sz="1900" kern="1200" dirty="0"/>
        </a:p>
      </dsp:txBody>
      <dsp:txXfrm>
        <a:off x="712412" y="292982"/>
        <a:ext cx="7909473" cy="1363204"/>
      </dsp:txXfrm>
    </dsp:sp>
    <dsp:sp modelId="{A0648D6B-5F73-4124-854C-DE8EEC14478A}">
      <dsp:nvSpPr>
        <dsp:cNvPr id="0" name=""/>
        <dsp:cNvSpPr/>
      </dsp:nvSpPr>
      <dsp:spPr>
        <a:xfrm>
          <a:off x="103138" y="365310"/>
          <a:ext cx="1218548" cy="1218548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6C406422-60BE-4D06-89C7-97A688F6D16A}">
      <dsp:nvSpPr>
        <dsp:cNvPr id="0" name=""/>
        <dsp:cNvSpPr/>
      </dsp:nvSpPr>
      <dsp:spPr>
        <a:xfrm>
          <a:off x="1271309" y="1949677"/>
          <a:ext cx="7350576" cy="97483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7377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особой пространственной и временной организации образовательной среды, учитывающей коммуникативный и социальный опыт учащихся; </a:t>
          </a: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1309" y="1949677"/>
        <a:ext cx="7350576" cy="974838"/>
      </dsp:txXfrm>
    </dsp:sp>
    <dsp:sp modelId="{E0FC7CB8-C3BB-4CD9-B3B6-D1A8DC7D0B79}">
      <dsp:nvSpPr>
        <dsp:cNvPr id="0" name=""/>
        <dsp:cNvSpPr/>
      </dsp:nvSpPr>
      <dsp:spPr>
        <a:xfrm>
          <a:off x="662035" y="1827822"/>
          <a:ext cx="1218548" cy="1218548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E1A85B67-3858-4854-ADA6-B8A8ADC523E0}">
      <dsp:nvSpPr>
        <dsp:cNvPr id="0" name=""/>
        <dsp:cNvSpPr/>
      </dsp:nvSpPr>
      <dsp:spPr>
        <a:xfrm>
          <a:off x="1271309" y="3412188"/>
          <a:ext cx="7350576" cy="97483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7377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Объективная оценка личностных, предметных и метапредметных результатов освоения основной образовательной программы обучающимися; </a:t>
          </a:r>
        </a:p>
      </dsp:txBody>
      <dsp:txXfrm>
        <a:off x="1271309" y="3412188"/>
        <a:ext cx="7350576" cy="974838"/>
      </dsp:txXfrm>
    </dsp:sp>
    <dsp:sp modelId="{BF4A0693-AD68-4863-8FC1-D4CAA9355134}">
      <dsp:nvSpPr>
        <dsp:cNvPr id="0" name=""/>
        <dsp:cNvSpPr/>
      </dsp:nvSpPr>
      <dsp:spPr>
        <a:xfrm>
          <a:off x="662035" y="3290333"/>
          <a:ext cx="1218548" cy="1218548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415BA1D7-8E75-48B6-BDFF-5AE87BBE98EF}">
      <dsp:nvSpPr>
        <dsp:cNvPr id="0" name=""/>
        <dsp:cNvSpPr/>
      </dsp:nvSpPr>
      <dsp:spPr>
        <a:xfrm>
          <a:off x="712412" y="4968552"/>
          <a:ext cx="7909473" cy="78713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73778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Щадящий, здоровьесберегающий, комфортный режим обучения и нагрузок; </a:t>
          </a:r>
        </a:p>
      </dsp:txBody>
      <dsp:txXfrm>
        <a:off x="712412" y="4968552"/>
        <a:ext cx="7909473" cy="787133"/>
      </dsp:txXfrm>
    </dsp:sp>
    <dsp:sp modelId="{FE533FEE-F7AD-4744-BF5E-8D2BD9716A99}">
      <dsp:nvSpPr>
        <dsp:cNvPr id="0" name=""/>
        <dsp:cNvSpPr/>
      </dsp:nvSpPr>
      <dsp:spPr>
        <a:xfrm>
          <a:off x="103138" y="4752844"/>
          <a:ext cx="1218548" cy="1218548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8B749-E720-4166-80D7-159B3F0D0685}">
      <dsp:nvSpPr>
        <dsp:cNvPr id="0" name=""/>
        <dsp:cNvSpPr/>
      </dsp:nvSpPr>
      <dsp:spPr>
        <a:xfrm>
          <a:off x="-7324646" y="-1120083"/>
          <a:ext cx="8720887" cy="8720887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A0B93EAD-223F-4551-93BB-E1AC056B62B4}">
      <dsp:nvSpPr>
        <dsp:cNvPr id="0" name=""/>
        <dsp:cNvSpPr/>
      </dsp:nvSpPr>
      <dsp:spPr>
        <a:xfrm>
          <a:off x="899523" y="792086"/>
          <a:ext cx="7940034" cy="100811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качественных характеристик оценивания с учетом специфики речевого нарушения, актуального уровня результатов обучения ребенка, образовательной динамики и ее стабильности;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523" y="792086"/>
        <a:ext cx="7940034" cy="1008114"/>
      </dsp:txXfrm>
    </dsp:sp>
    <dsp:sp modelId="{0E3C9E18-8158-499E-8265-7AE3BBE56956}">
      <dsp:nvSpPr>
        <dsp:cNvPr id="0" name=""/>
        <dsp:cNvSpPr/>
      </dsp:nvSpPr>
      <dsp:spPr>
        <a:xfrm>
          <a:off x="89433" y="486054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5B28FAC4-D457-4650-99C1-AA0B5E2F5A05}">
      <dsp:nvSpPr>
        <dsp:cNvPr id="0" name=""/>
        <dsp:cNvSpPr/>
      </dsp:nvSpPr>
      <dsp:spPr>
        <a:xfrm>
          <a:off x="1368132" y="2232251"/>
          <a:ext cx="7468885" cy="172818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специальных методов, приемов и средств обучения, в том числе специализированных компьютерных технологий, дидактических пособий, визуальных средств, обеспечивающих реализацию «обходных путей» обучения и коррекционного воздействия на речевые процессы, повышающих контроль за устной и письменной речью;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68132" y="2232251"/>
        <a:ext cx="7468885" cy="1728187"/>
      </dsp:txXfrm>
    </dsp:sp>
    <dsp:sp modelId="{EA10D9DD-E999-434E-A9C3-EB34FED5BA06}">
      <dsp:nvSpPr>
        <dsp:cNvPr id="0" name=""/>
        <dsp:cNvSpPr/>
      </dsp:nvSpPr>
      <dsp:spPr>
        <a:xfrm>
          <a:off x="576071" y="2304252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C01C8360-B3A9-4CAD-8D04-01C52B8437AB}">
      <dsp:nvSpPr>
        <dsp:cNvPr id="0" name=""/>
        <dsp:cNvSpPr/>
      </dsp:nvSpPr>
      <dsp:spPr>
        <a:xfrm>
          <a:off x="899523" y="4176461"/>
          <a:ext cx="7940034" cy="2016229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Профилактика и коррекция школьной и социокультурной дезадаптации за счет расширения образовательного пространства, увеличение социальных контактов, формирование навыков коллективной и индивидуально-подгрупповой работы и </a:t>
          </a:r>
          <a:r>
            <a:rPr lang="ru-RU" sz="1800" kern="1200" dirty="0" err="1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внеучебного</a:t>
          </a:r>
          <a:r>
            <a:rPr lang="ru-RU" sz="1800" kern="12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взаимодействия, обучение с этой целью выбирать и применять необходимые коммуникативно-речевые стратегии поведения и общения;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523" y="4176461"/>
        <a:ext cx="7940034" cy="2016229"/>
      </dsp:txXfrm>
    </dsp:sp>
    <dsp:sp modelId="{46A43382-5B25-4612-AA95-D5C11E63C317}">
      <dsp:nvSpPr>
        <dsp:cNvPr id="0" name=""/>
        <dsp:cNvSpPr/>
      </dsp:nvSpPr>
      <dsp:spPr>
        <a:xfrm>
          <a:off x="89433" y="4374486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2FD7E5-B734-4525-9AF2-0301724F78E5}">
      <dsp:nvSpPr>
        <dsp:cNvPr id="0" name=""/>
        <dsp:cNvSpPr/>
      </dsp:nvSpPr>
      <dsp:spPr>
        <a:xfrm>
          <a:off x="-7324646" y="-1120083"/>
          <a:ext cx="8720887" cy="8720887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B56701EF-8CF7-456E-B4FE-32B7E3C7BE82}">
      <dsp:nvSpPr>
        <dsp:cNvPr id="0" name=""/>
        <dsp:cNvSpPr/>
      </dsp:nvSpPr>
      <dsp:spPr>
        <a:xfrm>
          <a:off x="899523" y="504057"/>
          <a:ext cx="7868026" cy="158417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гибкое варьирование двух компонентов – академического и жизненной компетенции в процессе обучения путем расширения/сокращения содержания отдельных тематических разделов, изменения количества учебных часов и использования соответствующих методик и технологий;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523" y="504057"/>
        <a:ext cx="7868026" cy="1584173"/>
      </dsp:txXfrm>
    </dsp:sp>
    <dsp:sp modelId="{E3031E76-F50F-431A-A1DE-5C2796D271BD}">
      <dsp:nvSpPr>
        <dsp:cNvPr id="0" name=""/>
        <dsp:cNvSpPr/>
      </dsp:nvSpPr>
      <dsp:spPr>
        <a:xfrm>
          <a:off x="89433" y="486054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5A9E019D-CD7E-483E-9128-C8F0B19374A3}">
      <dsp:nvSpPr>
        <dsp:cNvPr id="0" name=""/>
        <dsp:cNvSpPr/>
      </dsp:nvSpPr>
      <dsp:spPr>
        <a:xfrm>
          <a:off x="1370672" y="2448273"/>
          <a:ext cx="7396877" cy="158417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индивидуального дифференцированного подхода к обучению ребенка с тяжелыми нарушениями речи (учет структуры речевого нарушения, речевых и коммуникативных возможностей ребенка, его индивидуального темпа обучения и продвижения в образовательном пространстве и т.п.);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70672" y="2448273"/>
        <a:ext cx="7396877" cy="1584173"/>
      </dsp:txXfrm>
    </dsp:sp>
    <dsp:sp modelId="{8E989C9D-7B05-42A5-95F6-E5B7A5049E57}">
      <dsp:nvSpPr>
        <dsp:cNvPr id="0" name=""/>
        <dsp:cNvSpPr/>
      </dsp:nvSpPr>
      <dsp:spPr>
        <a:xfrm>
          <a:off x="560582" y="2430270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BE62E7E8-623F-44DE-9649-6EF446F287A7}">
      <dsp:nvSpPr>
        <dsp:cNvPr id="0" name=""/>
        <dsp:cNvSpPr/>
      </dsp:nvSpPr>
      <dsp:spPr>
        <a:xfrm>
          <a:off x="899523" y="4536504"/>
          <a:ext cx="7868026" cy="129614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2881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необходимость концентрического подхода к изучению учебного материала, при неоднократном повторении изученного материала;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523" y="4536504"/>
        <a:ext cx="7868026" cy="1296144"/>
      </dsp:txXfrm>
    </dsp:sp>
    <dsp:sp modelId="{4D619066-34D9-4CA1-90DC-050970659148}">
      <dsp:nvSpPr>
        <dsp:cNvPr id="0" name=""/>
        <dsp:cNvSpPr/>
      </dsp:nvSpPr>
      <dsp:spPr>
        <a:xfrm>
          <a:off x="89433" y="4374486"/>
          <a:ext cx="1620180" cy="1620180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C55D0-FAD1-4626-ABFA-E1F635337597}">
      <dsp:nvSpPr>
        <dsp:cNvPr id="0" name=""/>
        <dsp:cNvSpPr/>
      </dsp:nvSpPr>
      <dsp:spPr>
        <a:xfrm>
          <a:off x="-7188687" y="-1107698"/>
          <a:ext cx="8624108" cy="8624108"/>
        </a:xfrm>
        <a:prstGeom prst="blockArc">
          <a:avLst>
            <a:gd name="adj1" fmla="val 18900000"/>
            <a:gd name="adj2" fmla="val 2700000"/>
            <a:gd name="adj3" fmla="val 250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3D7ABF8E-C0D3-47E3-A9C6-B5CAC6B149C2}">
      <dsp:nvSpPr>
        <dsp:cNvPr id="0" name=""/>
        <dsp:cNvSpPr/>
      </dsp:nvSpPr>
      <dsp:spPr>
        <a:xfrm>
          <a:off x="1152127" y="432050"/>
          <a:ext cx="7501080" cy="265382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5323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специальных методов, приемов и средств обучения и коррекционно-логопедической работы, в том числе специализированных компьютерных технологий, дидактических пособий, визуальных средств, обеспечивающих реализацию «обходных путей» коррекционного воздействия на речевые процессы, повышающих контроль за устной и письменной речью, тщательный отбор и комбинирование методов и приемов обучения с целью смены видов деятельности обучающихся, изменения доминантного анализатора, включения в работу большинства сохранных анализаторов; использование ориентировочной основы действий (опорных сигналов, алгоритмов, образцов выполнения задания);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2127" y="432050"/>
        <a:ext cx="7501080" cy="2653822"/>
      </dsp:txXfrm>
    </dsp:sp>
    <dsp:sp modelId="{52D9C455-B147-4604-BD06-6883C5D06C22}">
      <dsp:nvSpPr>
        <dsp:cNvPr id="0" name=""/>
        <dsp:cNvSpPr/>
      </dsp:nvSpPr>
      <dsp:spPr>
        <a:xfrm>
          <a:off x="4" y="576064"/>
          <a:ext cx="2288551" cy="2288551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88614C1D-A2C9-46D4-8114-BAE1BFF7546A}">
      <dsp:nvSpPr>
        <dsp:cNvPr id="0" name=""/>
        <dsp:cNvSpPr/>
      </dsp:nvSpPr>
      <dsp:spPr>
        <a:xfrm>
          <a:off x="1178081" y="3250831"/>
          <a:ext cx="7501080" cy="265382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5323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для обучающихся с тяжелыми нарушениями речи в общеобразовательных организациях, патроната специальных служб помощи и поддержки (ПМПК, </a:t>
          </a:r>
          <a:r>
            <a:rPr lang="ru-RU" sz="1700" kern="1200" dirty="0" err="1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ПМПк</a:t>
          </a:r>
          <a:r>
            <a:rPr lang="ru-RU" sz="1700" kern="1200" dirty="0" smtClean="0">
              <a:solidFill>
                <a:srgbClr val="AF3423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консультативных центров, ПМС-центров, логопедических пунктов и т.д.). Эти службы оказывают логопедическую помощь детям с ТНР, направленную на диагностику состояния речевой деятельности, коррекционно-логопедическое воздействие по преодолению речевых расстройств, профилактику вторичных речевых нарушений. Помощь может быть систематической (регулярные занятия), а может быть эпизодической – по мере обращения родителей, что зависит от конкретных потребностей ребенка.;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8081" y="3250831"/>
        <a:ext cx="7501080" cy="2653822"/>
      </dsp:txXfrm>
    </dsp:sp>
    <dsp:sp modelId="{BB581E5D-37CC-42EC-8BB7-09393AFCD2E7}">
      <dsp:nvSpPr>
        <dsp:cNvPr id="0" name=""/>
        <dsp:cNvSpPr/>
      </dsp:nvSpPr>
      <dsp:spPr>
        <a:xfrm>
          <a:off x="33805" y="3433467"/>
          <a:ext cx="2288551" cy="2288551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D2985-F9AB-4ABC-A40F-F746D6EE7A4A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FC59C-8F2F-46A0-AA6F-7FCC91D9D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242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FC59C-8F2F-46A0-AA6F-7FCC91D9DD5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0764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356992"/>
            <a:ext cx="8784976" cy="3312368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Шулепова Елена Романовна</a:t>
            </a:r>
          </a:p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ГКОУ «Волгоградский ППМС-центр»</a:t>
            </a:r>
          </a:p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учитель-логопед, секретарь ЦПМПК</a:t>
            </a:r>
          </a:p>
          <a:p>
            <a:pPr marL="5380038" algn="just"/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380038" algn="just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Теги (ключевые слова):</a:t>
            </a:r>
          </a:p>
          <a:p>
            <a:pPr marL="5380038" algn="just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речевые нарушения, специальные условия, психолого-педагогическое сопровождение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496944" cy="100811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Организация специальных образовательных условий для детей с тяжелыми нарушениями речи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3525813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3253069787"/>
              </p:ext>
            </p:extLst>
          </p:nvPr>
        </p:nvGraphicFramePr>
        <p:xfrm>
          <a:off x="179512" y="188640"/>
          <a:ext cx="871296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679244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Список использованных источников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791200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solidFill>
                  <a:srgbClr val="C00000"/>
                </a:solidFill>
              </a:rPr>
              <a:t>Инклюзивное образование. Настольная книга педагога, работающего с детьми с ОВЗ.- М.: </a:t>
            </a:r>
            <a:r>
              <a:rPr lang="ru-RU" sz="2200" dirty="0" err="1" smtClean="0">
                <a:solidFill>
                  <a:srgbClr val="C00000"/>
                </a:solidFill>
              </a:rPr>
              <a:t>Владос</a:t>
            </a:r>
            <a:r>
              <a:rPr lang="ru-RU" sz="2200" dirty="0" smtClean="0">
                <a:solidFill>
                  <a:srgbClr val="C00000"/>
                </a:solidFill>
              </a:rPr>
              <a:t>, 2011.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err="1" smtClean="0">
                <a:solidFill>
                  <a:srgbClr val="C00000"/>
                </a:solidFill>
              </a:rPr>
              <a:t>Леонгард</a:t>
            </a:r>
            <a:r>
              <a:rPr lang="ru-RU" sz="2200" dirty="0" smtClean="0">
                <a:solidFill>
                  <a:srgbClr val="C00000"/>
                </a:solidFill>
              </a:rPr>
              <a:t> Э.И., Самсонова Е.Г., Иванова Л.И. Нормализация условий воспитания и обучения детей с ограниченными возможностями здоровья в условиях инклюзивного образования: Методическое пособие. Инклюзивное образование. Выпуск 7. – Москва: МГППУ, 2011. – 280с. Организация инклюзивного образования для детей с ограниченными возможностями здоровья: Учебное пособие/отв.ред. С.В. Алехина, Е.Н. </a:t>
            </a:r>
            <a:r>
              <a:rPr lang="ru-RU" sz="2200" dirty="0" err="1" smtClean="0">
                <a:solidFill>
                  <a:srgbClr val="C00000"/>
                </a:solidFill>
              </a:rPr>
              <a:t>Кутепова</a:t>
            </a:r>
            <a:r>
              <a:rPr lang="ru-RU" sz="2200" dirty="0" smtClean="0">
                <a:solidFill>
                  <a:srgbClr val="C00000"/>
                </a:solidFill>
              </a:rPr>
              <a:t>. – М.: МГППУ, 2013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solidFill>
                  <a:srgbClr val="C00000"/>
                </a:solidFill>
              </a:rPr>
              <a:t>Организация специальных образовательных условий для детей с ограниченными возможностями здоровья в общеобразовательных учреждениях: Методические рекомендации / Отв. ред. С.В. Алехина. – М.: МГППУ, 2012..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solidFill>
                  <a:srgbClr val="C00000"/>
                </a:solidFill>
              </a:rPr>
              <a:t>ФГОС: Выявление особых образовательных потребностей у школьников с ограниченными возможностями здоровья на уровне основного общего образования / Под ред. Е.Л. Черкасовой, Е.Н. </a:t>
            </a:r>
            <a:r>
              <a:rPr lang="ru-RU" sz="2200" dirty="0" err="1" smtClean="0">
                <a:solidFill>
                  <a:srgbClr val="C00000"/>
                </a:solidFill>
              </a:rPr>
              <a:t>Моргачёвой</a:t>
            </a:r>
            <a:r>
              <a:rPr lang="ru-RU" sz="2200" dirty="0" smtClean="0">
                <a:solidFill>
                  <a:srgbClr val="C00000"/>
                </a:solidFill>
              </a:rPr>
              <a:t>.– М.: Национальный книжный центр, 2014.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>
                <a:solidFill>
                  <a:srgbClr val="C00000"/>
                </a:solidFill>
              </a:rPr>
              <a:t>Черкасова Е.Л. Речевая коммуникация детей младшего школьного возраста: изучение, диагностика, развитие.- М.: Национальный книжный центр, 2011. 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2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ru-RU" sz="22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1531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856984" cy="648072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Тяжелые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нарушения речи </a:t>
            </a:r>
            <a:r>
              <a:rPr lang="ru-RU" sz="2800" b="1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это стойкие специфические отклонения формирования компонентов речевой системы (лексического и грамматического строя речи, фонематических процессов, звукопроизношения, просодической организации звукового потока), отмечающихся у детей при сохранном слухе и нормальном интеллекте. </a:t>
            </a:r>
          </a:p>
          <a:p>
            <a:pPr algn="just">
              <a:buNone/>
            </a:pPr>
            <a:r>
              <a:rPr lang="ru-RU" sz="2800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   Устная речь у детей с тяжелыми формами речевой патологии характеризуется строгим ограничением активного словаря, стойкими аграмматизмами, несформированностью навыков связного высказывания, тяжелыми нарушениями общей разборчивости речи. Отмечаются затруднения в формировании не только устной, но и письменной речи, а также коммуникативной деятельности. </a:t>
            </a:r>
          </a:p>
          <a:p>
            <a:pPr algn="just">
              <a:buNone/>
            </a:pPr>
            <a:r>
              <a:rPr lang="ru-RU" sz="2800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   Все вместе это создает неблагоприятные условия для образовательной интеграции и социализации личности ребенка в обществе.</a:t>
            </a:r>
          </a:p>
          <a:p>
            <a:pPr algn="just">
              <a:buNone/>
            </a:pPr>
            <a:r>
              <a:rPr lang="ru-RU" sz="2800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ru-RU" sz="2800" dirty="0">
                <a:solidFill>
                  <a:srgbClr val="AF3423"/>
                </a:solidFill>
                <a:latin typeface="Times New Roman" pitchFamily="18" charset="0"/>
                <a:cs typeface="Times New Roman" pitchFamily="18" charset="0"/>
              </a:rPr>
              <a:t>   Для получения образования обучающимися с тяжелыми нарушениями речи в образовательных организациях необходимо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создание специальных условий обучения, воспитания и развития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0025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967253272"/>
              </p:ext>
            </p:extLst>
          </p:nvPr>
        </p:nvGraphicFramePr>
        <p:xfrm>
          <a:off x="214282" y="214290"/>
          <a:ext cx="8643998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3429000" y="2971800"/>
            <a:ext cx="2281246" cy="11858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Специальные условия для получения образования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107978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4115691076"/>
              </p:ext>
            </p:extLst>
          </p:nvPr>
        </p:nvGraphicFramePr>
        <p:xfrm>
          <a:off x="179512" y="260648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88311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909731547"/>
              </p:ext>
            </p:extLst>
          </p:nvPr>
        </p:nvGraphicFramePr>
        <p:xfrm>
          <a:off x="251520" y="142852"/>
          <a:ext cx="8712968" cy="657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12647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819216312"/>
              </p:ext>
            </p:extLst>
          </p:nvPr>
        </p:nvGraphicFramePr>
        <p:xfrm>
          <a:off x="251520" y="188640"/>
          <a:ext cx="8784976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7724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198009674"/>
              </p:ext>
            </p:extLst>
          </p:nvPr>
        </p:nvGraphicFramePr>
        <p:xfrm>
          <a:off x="251520" y="260648"/>
          <a:ext cx="871296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49082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478038162"/>
              </p:ext>
            </p:extLst>
          </p:nvPr>
        </p:nvGraphicFramePr>
        <p:xfrm>
          <a:off x="107504" y="188640"/>
          <a:ext cx="892899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99820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368960361"/>
              </p:ext>
            </p:extLst>
          </p:nvPr>
        </p:nvGraphicFramePr>
        <p:xfrm>
          <a:off x="179512" y="188640"/>
          <a:ext cx="8856984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74212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128</TotalTime>
  <Words>1009</Words>
  <Application>Microsoft Office PowerPoint</Application>
  <PresentationFormat>Экран (4:3)</PresentationFormat>
  <Paragraphs>51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Организация специальных образовательных условий для детей с тяжелыми нарушениями речи.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Список использованных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User</cp:lastModifiedBy>
  <cp:revision>16</cp:revision>
  <dcterms:created xsi:type="dcterms:W3CDTF">2015-10-20T20:55:47Z</dcterms:created>
  <dcterms:modified xsi:type="dcterms:W3CDTF">2015-10-21T13:21:44Z</dcterms:modified>
</cp:coreProperties>
</file>