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72" r:id="rId2"/>
    <p:sldId id="274" r:id="rId3"/>
    <p:sldId id="273" r:id="rId4"/>
    <p:sldId id="275" r:id="rId5"/>
    <p:sldId id="270" r:id="rId6"/>
    <p:sldId id="276" r:id="rId7"/>
    <p:sldId id="277" r:id="rId8"/>
    <p:sldId id="281" r:id="rId9"/>
    <p:sldId id="282" r:id="rId10"/>
    <p:sldId id="283" r:id="rId11"/>
    <p:sldId id="284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CC9900"/>
    <a:srgbClr val="FF9900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229" autoAdjust="0"/>
    <p:restoredTop sz="94660"/>
  </p:normalViewPr>
  <p:slideViewPr>
    <p:cSldViewPr>
      <p:cViewPr varScale="1">
        <p:scale>
          <a:sx n="86" d="100"/>
          <a:sy n="86" d="100"/>
        </p:scale>
        <p:origin x="-9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9AA61AE-04FD-433C-87C7-13A64DFE4D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72C7A9B-0FE9-427C-8A15-3CF54A2361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E04E5A-8C7D-4662-8B60-CAECF71D69BA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F35E1C-8CCB-4D4E-A8F5-3B584FD56F99}" type="slidenum">
              <a:rPr lang="ru-RU" smtClean="0"/>
              <a:pPr/>
              <a:t>10</a:t>
            </a:fld>
            <a:endParaRPr lang="ru-RU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E30B58-7221-4A2E-984F-9E289CEA8049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486CAF-DDC0-482D-88BD-38F0DC0F2E3D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486CAF-DDC0-482D-88BD-38F0DC0F2E3D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F35E1C-8CCB-4D4E-A8F5-3B584FD56F99}" type="slidenum">
              <a:rPr lang="ru-RU" smtClean="0"/>
              <a:pPr/>
              <a:t>5</a:t>
            </a:fld>
            <a:endParaRPr lang="ru-RU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F35E1C-8CCB-4D4E-A8F5-3B584FD56F99}" type="slidenum">
              <a:rPr lang="ru-RU" smtClean="0"/>
              <a:pPr/>
              <a:t>6</a:t>
            </a:fld>
            <a:endParaRPr lang="ru-RU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F35E1C-8CCB-4D4E-A8F5-3B584FD56F99}" type="slidenum">
              <a:rPr lang="ru-RU" smtClean="0"/>
              <a:pPr/>
              <a:t>7</a:t>
            </a:fld>
            <a:endParaRPr lang="ru-RU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F35E1C-8CCB-4D4E-A8F5-3B584FD56F99}" type="slidenum">
              <a:rPr lang="ru-RU" smtClean="0"/>
              <a:pPr/>
              <a:t>8</a:t>
            </a:fld>
            <a:endParaRPr lang="ru-RU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F35E1C-8CCB-4D4E-A8F5-3B584FD56F99}" type="slidenum">
              <a:rPr lang="ru-RU" smtClean="0"/>
              <a:pPr/>
              <a:t>9</a:t>
            </a:fld>
            <a:endParaRPr lang="ru-RU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DE31F-436E-4E8E-AEDA-B871265701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CD026-5E7A-4771-81BE-6FBDAC0DF7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4E05B-A057-4446-AE95-485CCF0473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666ED-7B2C-417C-8176-95B73E2F90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35409-B0F0-468D-97B4-158D29DC50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59E81-9B78-42DB-906D-1843463389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555E1F-126F-48F0-916B-92CF1D30A4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FAE52-0641-4929-B632-DA97194E0A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17B6A-71A3-42D4-A43C-E8CBCCEFDD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C428D-A573-457C-99FF-E1EE6AB0BE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7EB81-A91C-49D2-8750-1C0F78364B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99"/>
            </a:gs>
            <a:gs pos="100000">
              <a:srgbClr val="FFCC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8091512-9DE1-4748-BAB5-8C339DB7A3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3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Рисунок 2" descr="Моментальный снимок 2 (05.04.2014 16-30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8501122" cy="6381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Моментальный снимок 9 (05.04.2014 16-49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14290"/>
            <a:ext cx="8572560" cy="6434765"/>
          </a:xfrm>
          <a:prstGeom prst="rect">
            <a:avLst/>
          </a:prstGeom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11135359"/>
          <p:cNvPicPr>
            <a:picLocks noGrp="1" noChangeAspect="1" noChangeArrowheads="1" noCrop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2143125" y="3041650"/>
            <a:ext cx="4500563" cy="3816350"/>
          </a:xfrm>
          <a:noFill/>
        </p:spPr>
      </p:pic>
      <p:sp>
        <p:nvSpPr>
          <p:cNvPr id="10243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785786" y="285728"/>
            <a:ext cx="7772400" cy="1470025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00FF"/>
                </a:solidFill>
              </a:rPr>
              <a:t>Дружба- это нежный цветок…</a:t>
            </a:r>
            <a:br>
              <a:rPr lang="ru-RU" sz="4000" b="1" dirty="0" smtClean="0">
                <a:solidFill>
                  <a:srgbClr val="0000FF"/>
                </a:solidFill>
              </a:rPr>
            </a:br>
            <a:r>
              <a:rPr lang="ru-RU" sz="4000" b="1" dirty="0" smtClean="0">
                <a:solidFill>
                  <a:srgbClr val="0000FF"/>
                </a:solidFill>
              </a:rPr>
              <a:t>Берегите ДРУЖБУ!!!</a:t>
            </a:r>
          </a:p>
        </p:txBody>
      </p:sp>
      <p:pic>
        <p:nvPicPr>
          <p:cNvPr id="10244" name="Picture 8" descr="бабочка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082450" flipH="1">
            <a:off x="281782" y="1375568"/>
            <a:ext cx="1676400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8" descr="бабочка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854546" flipH="1">
            <a:off x="7150100" y="1584325"/>
            <a:ext cx="1676400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5" descr="C:\Documents and Settings\Галина Ивановна\Рабочий стол\f92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688" y="2286000"/>
            <a:ext cx="3071812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5" descr="C:\Documents and Settings\Галина Ивановна\Рабочий стол\f92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2349500"/>
            <a:ext cx="3071812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5" descr="C:\Documents and Settings\Галина Ивановна\Рабочий стол\f92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0"/>
            <a:ext cx="3071812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Рисунок 2" descr="Моментальный снимок 1 (05.04.2014 16-28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8572500" cy="643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Моментальный снимок 1 (05.04.2014 18-58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85728"/>
            <a:ext cx="5093860" cy="3823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Моментальный снимок 1 (05.04.2014 19-00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934" y="3071810"/>
            <a:ext cx="4853749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Моментальный снимок 2 (05.04.2014 19-03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19" y="214290"/>
            <a:ext cx="8660611" cy="6500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Моментальный снимок 3 (05.04.2014 16-37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1" y="214290"/>
            <a:ext cx="8660611" cy="650085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оментальный снимок 5 (05.04.2014 16-4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14290"/>
            <a:ext cx="8715436" cy="6542011"/>
          </a:xfrm>
          <a:prstGeom prst="rect">
            <a:avLst/>
          </a:prstGeom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оментальный снимок 4 (05.04.2014 16-40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14290"/>
            <a:ext cx="8786874" cy="6595634"/>
          </a:xfrm>
          <a:prstGeom prst="rect">
            <a:avLst/>
          </a:prstGeom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оментальный снимок 7 (05.04.2014 16-46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42852"/>
            <a:ext cx="8643998" cy="6488388"/>
          </a:xfrm>
          <a:prstGeom prst="rect">
            <a:avLst/>
          </a:prstGeom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оментальный снимок 8 (05.04.2014 16-47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42852"/>
            <a:ext cx="8786874" cy="6595634"/>
          </a:xfrm>
          <a:prstGeom prst="rect">
            <a:avLst/>
          </a:prstGeom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15</Words>
  <Application>Microsoft Office PowerPoint</Application>
  <PresentationFormat>Экран (4:3)</PresentationFormat>
  <Paragraphs>11</Paragraphs>
  <Slides>11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Дружба- это нежный цветок… Берегите ДРУЖБУ!!!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ЖИТЕЛИ ЖАРКИХ СТРАН</dc:title>
  <dc:creator>viki</dc:creator>
  <cp:lastModifiedBy>Людмила</cp:lastModifiedBy>
  <cp:revision>16</cp:revision>
  <dcterms:created xsi:type="dcterms:W3CDTF">2006-10-26T11:20:41Z</dcterms:created>
  <dcterms:modified xsi:type="dcterms:W3CDTF">2014-04-05T15:36:32Z</dcterms:modified>
</cp:coreProperties>
</file>